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3"/>
  </p:notesMasterIdLst>
  <p:sldIdLst>
    <p:sldId id="256" r:id="rId2"/>
    <p:sldId id="257" r:id="rId3"/>
    <p:sldId id="261" r:id="rId4"/>
    <p:sldId id="295" r:id="rId5"/>
    <p:sldId id="259" r:id="rId6"/>
    <p:sldId id="333" r:id="rId7"/>
    <p:sldId id="266" r:id="rId8"/>
    <p:sldId id="296" r:id="rId9"/>
    <p:sldId id="297" r:id="rId10"/>
    <p:sldId id="298" r:id="rId11"/>
    <p:sldId id="299" r:id="rId12"/>
    <p:sldId id="300" r:id="rId13"/>
    <p:sldId id="284" r:id="rId14"/>
    <p:sldId id="301" r:id="rId15"/>
    <p:sldId id="302" r:id="rId16"/>
    <p:sldId id="303" r:id="rId17"/>
    <p:sldId id="304" r:id="rId18"/>
    <p:sldId id="305" r:id="rId19"/>
    <p:sldId id="306" r:id="rId20"/>
    <p:sldId id="307" r:id="rId21"/>
    <p:sldId id="287" r:id="rId22"/>
    <p:sldId id="308"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28" r:id="rId42"/>
    <p:sldId id="329" r:id="rId43"/>
    <p:sldId id="330" r:id="rId44"/>
    <p:sldId id="381" r:id="rId45"/>
    <p:sldId id="382" r:id="rId46"/>
    <p:sldId id="383" r:id="rId47"/>
    <p:sldId id="384" r:id="rId48"/>
    <p:sldId id="331" r:id="rId49"/>
    <p:sldId id="385" r:id="rId50"/>
    <p:sldId id="386" r:id="rId51"/>
    <p:sldId id="387" r:id="rId52"/>
    <p:sldId id="332" r:id="rId53"/>
    <p:sldId id="388" r:id="rId54"/>
    <p:sldId id="334" r:id="rId55"/>
    <p:sldId id="379" r:id="rId56"/>
    <p:sldId id="335" r:id="rId57"/>
    <p:sldId id="336" r:id="rId58"/>
    <p:sldId id="337" r:id="rId59"/>
    <p:sldId id="389" r:id="rId60"/>
    <p:sldId id="380" r:id="rId61"/>
    <p:sldId id="260" r:id="rId62"/>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86">
          <p15:clr>
            <a:srgbClr val="A4A3A4"/>
          </p15:clr>
        </p15:guide>
        <p15:guide id="2" pos="287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FBCF5"/>
    <a:srgbClr val="BDE551"/>
    <a:srgbClr val="F08A73"/>
    <a:srgbClr val="FEDC23"/>
    <a:srgbClr val="404040"/>
    <a:srgbClr val="FFFFFF"/>
    <a:srgbClr val="ED7255"/>
    <a:srgbClr val="43B0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49" autoAdjust="0"/>
    <p:restoredTop sz="94751" autoAdjust="0"/>
  </p:normalViewPr>
  <p:slideViewPr>
    <p:cSldViewPr snapToGrid="0">
      <p:cViewPr>
        <p:scale>
          <a:sx n="100" d="100"/>
          <a:sy n="100" d="100"/>
        </p:scale>
        <p:origin x="312" y="-804"/>
      </p:cViewPr>
      <p:guideLst>
        <p:guide orient="horz" pos="2186"/>
        <p:guide pos="2871"/>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tiff>
</file>

<file path=ppt/media/image18.jpeg>
</file>

<file path=ppt/media/image19.tiff>
</file>

<file path=ppt/media/image2.png>
</file>

<file path=ppt/media/image20.tiff>
</file>

<file path=ppt/media/image21.tiff>
</file>

<file path=ppt/media/image22.tiff>
</file>

<file path=ppt/media/image23.tiff>
</file>

<file path=ppt/media/image24.jpe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EEED3EA6-726E-43C7-BEDD-34BDAF79D650}" type="datetimeFigureOut">
              <a:rPr lang="zh-CN" altLang="en-US"/>
              <a:t>2018/10/19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eaLnBrk="1" hangingPunct="1">
              <a:defRPr sz="1200"/>
            </a:lvl1pPr>
          </a:lstStyle>
          <a:p>
            <a:fld id="{A72E38D9-14CD-43D9-9AC2-0959977648AE}"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27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a:p>
        </p:txBody>
      </p:sp>
      <p:sp>
        <p:nvSpPr>
          <p:cNvPr id="327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fld id="{79902D08-36C8-4CD6-9909-7DAD04FEC3C9}" type="slidenum">
              <a:rPr lang="zh-CN" altLang="en-US"/>
              <a:t>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8</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10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11</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72E38D9-14CD-43D9-9AC2-0959977648AE}" type="slidenum">
              <a:rPr lang="zh-CN" altLang="en-US" smtClean="0"/>
              <a:t>12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lvl1pPr>
              <a:defRPr/>
            </a:lvl1pPr>
          </a:lstStyle>
          <a:p>
            <a:pPr>
              <a:defRPr/>
            </a:pPr>
            <a:fld id="{5A139FAD-1927-4336-A75F-DE7E4B82B386}"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B9651A7B-BBF4-43AB-A00D-5BAF052ED938}" type="slidenum">
              <a:rPr lang="zh-CN" altLang="en-US"/>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E9F75785-80EE-40BA-9AB2-97021DD80986}"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3E8084B1-C8B1-4020-8257-FF969FE44DAF}" type="slidenum">
              <a:rPr lang="zh-CN" altLang="en-US"/>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5B628F2A-D900-4F08-AA77-08405FFAD7DD}"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15168AC9-1107-4FF2-B5D2-971AB0532685}" type="slidenum">
              <a:rPr lang="zh-CN" altLang="en-US"/>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7" name="图片 6" descr="图片包含 文字&#10;&#10;已生成极高可信度的说明"/>
          <p:cNvPicPr>
            <a:picLocks noChangeAspect="1"/>
          </p:cNvPicPr>
          <p:nvPr userDrawn="1"/>
        </p:nvPicPr>
        <p:blipFill rotWithShape="1">
          <a:blip r:embed="rId2">
            <a:extLst>
              <a:ext uri="{28A0092B-C50C-407E-A947-70E740481C1C}">
                <a14:useLocalDpi xmlns:a14="http://schemas.microsoft.com/office/drawing/2010/main" val="0"/>
              </a:ext>
            </a:extLst>
          </a:blip>
          <a:srcRect l="12500" r="12500"/>
          <a:stretch>
            <a:fillRect/>
          </a:stretch>
        </p:blipFill>
        <p:spPr>
          <a:xfrm>
            <a:off x="0" y="0"/>
            <a:ext cx="9144000" cy="68580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3DC41AD3-2D49-49AA-A038-759DFBAC00DB}"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38CEC81B-551D-440B-8D2B-30AB97D1D63B}" type="slidenum">
              <a:rPr lang="zh-CN" altLang="en-US"/>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lvl1pPr>
              <a:defRPr/>
            </a:lvl1pPr>
          </a:lstStyle>
          <a:p>
            <a:pPr>
              <a:defRPr/>
            </a:pPr>
            <a:fld id="{4C9D14F2-39B5-4D82-BFE1-B9EEC9418FA3}" type="datetimeFigureOut">
              <a:rPr lang="zh-CN" altLang="en-US"/>
              <a:t>2018/10/19</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5B5E5661-8449-4EA6-937A-7B16BB296455}" type="slidenum">
              <a:rPr lang="zh-CN" altLang="en-US"/>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3"/>
          <p:cNvSpPr>
            <a:spLocks noGrp="1"/>
          </p:cNvSpPr>
          <p:nvPr>
            <p:ph type="dt" sz="half" idx="10"/>
          </p:nvPr>
        </p:nvSpPr>
        <p:spPr/>
        <p:txBody>
          <a:bodyPr/>
          <a:lstStyle>
            <a:lvl1pPr>
              <a:defRPr/>
            </a:lvl1pPr>
          </a:lstStyle>
          <a:p>
            <a:pPr>
              <a:defRPr/>
            </a:pPr>
            <a:fld id="{CF4BB1DF-9DE4-445D-94D5-956DDBD09A55}" type="datetimeFigureOut">
              <a:rPr lang="zh-CN" altLang="en-US"/>
              <a:t>2018/10/19</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fld id="{590F71E2-FF3A-4721-A315-D62E2B80436F}" type="slidenum">
              <a:rPr lang="zh-CN" altLang="en-US"/>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3"/>
          <p:cNvSpPr>
            <a:spLocks noGrp="1"/>
          </p:cNvSpPr>
          <p:nvPr>
            <p:ph type="dt" sz="half" idx="10"/>
          </p:nvPr>
        </p:nvSpPr>
        <p:spPr/>
        <p:txBody>
          <a:bodyPr/>
          <a:lstStyle>
            <a:lvl1pPr>
              <a:defRPr/>
            </a:lvl1pPr>
          </a:lstStyle>
          <a:p>
            <a:pPr>
              <a:defRPr/>
            </a:pPr>
            <a:fld id="{6647A12F-4F37-49B7-A1BF-5BDA9EC720E4}" type="datetimeFigureOut">
              <a:rPr lang="zh-CN" altLang="en-US"/>
              <a:t>2018/10/19</a:t>
            </a:fld>
            <a:endParaRPr lang="zh-CN" altLang="en-US"/>
          </a:p>
        </p:txBody>
      </p:sp>
      <p:sp>
        <p:nvSpPr>
          <p:cNvPr id="8" name="Footer Placeholder 4"/>
          <p:cNvSpPr>
            <a:spLocks noGrp="1"/>
          </p:cNvSpPr>
          <p:nvPr>
            <p:ph type="ftr" sz="quarter" idx="11"/>
          </p:nvPr>
        </p:nvSpPr>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p:txBody>
          <a:bodyPr/>
          <a:lstStyle>
            <a:lvl1pPr>
              <a:defRPr/>
            </a:lvl1pPr>
          </a:lstStyle>
          <a:p>
            <a:fld id="{2FB499E2-C5F5-4402-B039-3728EA8EC22A}" type="slidenum">
              <a:rPr lang="zh-CN" altLang="en-US"/>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3"/>
          <p:cNvSpPr>
            <a:spLocks noGrp="1"/>
          </p:cNvSpPr>
          <p:nvPr>
            <p:ph type="dt" sz="half" idx="10"/>
          </p:nvPr>
        </p:nvSpPr>
        <p:spPr/>
        <p:txBody>
          <a:bodyPr/>
          <a:lstStyle>
            <a:lvl1pPr>
              <a:defRPr/>
            </a:lvl1pPr>
          </a:lstStyle>
          <a:p>
            <a:pPr>
              <a:defRPr/>
            </a:pPr>
            <a:fld id="{EF0097DB-18B0-4CD1-9750-D4DFA51E8F12}" type="datetimeFigureOut">
              <a:rPr lang="zh-CN" altLang="en-US"/>
              <a:t>2018/10/19</a:t>
            </a:fld>
            <a:endParaRPr lang="zh-CN" altLang="en-US"/>
          </a:p>
        </p:txBody>
      </p:sp>
      <p:sp>
        <p:nvSpPr>
          <p:cNvPr id="4" name="Footer Placeholder 4"/>
          <p:cNvSpPr>
            <a:spLocks noGrp="1"/>
          </p:cNvSpPr>
          <p:nvPr>
            <p:ph type="ftr" sz="quarter" idx="11"/>
          </p:nvPr>
        </p:nvSpPr>
        <p:spPr/>
        <p:txBody>
          <a:bodyPr/>
          <a:lstStyle>
            <a:lvl1pPr>
              <a:defRPr/>
            </a:lvl1pPr>
          </a:lstStyle>
          <a:p>
            <a:pPr>
              <a:defRPr/>
            </a:pPr>
            <a:endParaRPr lang="zh-CN" altLang="en-US"/>
          </a:p>
        </p:txBody>
      </p:sp>
      <p:sp>
        <p:nvSpPr>
          <p:cNvPr id="5" name="Slide Number Placeholder 5"/>
          <p:cNvSpPr>
            <a:spLocks noGrp="1"/>
          </p:cNvSpPr>
          <p:nvPr>
            <p:ph type="sldNum" sz="quarter" idx="12"/>
          </p:nvPr>
        </p:nvSpPr>
        <p:spPr/>
        <p:txBody>
          <a:bodyPr/>
          <a:lstStyle>
            <a:lvl1pPr>
              <a:defRPr/>
            </a:lvl1pPr>
          </a:lstStyle>
          <a:p>
            <a:fld id="{6F67CAC5-B31F-4371-B287-754DEA4400DB}" type="slidenum">
              <a:rPr lang="zh-CN" altLang="en-US"/>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0FD8EE2-41E9-4F73-86A5-89E39021123E}" type="datetimeFigureOut">
              <a:rPr lang="zh-CN" altLang="en-US"/>
              <a:t>2018/10/19</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F5133CC7-9B59-4C60-A507-2E1F93DB77F0}" type="slidenum">
              <a:rPr lang="zh-CN" altLang="en-US"/>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3"/>
          <p:cNvSpPr>
            <a:spLocks noGrp="1"/>
          </p:cNvSpPr>
          <p:nvPr>
            <p:ph type="dt" sz="half" idx="10"/>
          </p:nvPr>
        </p:nvSpPr>
        <p:spPr/>
        <p:txBody>
          <a:bodyPr/>
          <a:lstStyle>
            <a:lvl1pPr>
              <a:defRPr/>
            </a:lvl1pPr>
          </a:lstStyle>
          <a:p>
            <a:pPr>
              <a:defRPr/>
            </a:pPr>
            <a:fld id="{4C5B3A60-0CA5-4074-85C5-F99EF9B9CD41}" type="datetimeFigureOut">
              <a:rPr lang="zh-CN" altLang="en-US"/>
              <a:t>2018/10/19</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fld id="{E00ADA1E-33C4-47FC-8DFB-38C01707496A}" type="slidenum">
              <a:rPr lang="zh-CN" altLang="en-US"/>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endParaRPr lang="en-US" noProof="0"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3"/>
          <p:cNvSpPr>
            <a:spLocks noGrp="1"/>
          </p:cNvSpPr>
          <p:nvPr>
            <p:ph type="dt" sz="half" idx="10"/>
          </p:nvPr>
        </p:nvSpPr>
        <p:spPr/>
        <p:txBody>
          <a:bodyPr/>
          <a:lstStyle>
            <a:lvl1pPr>
              <a:defRPr/>
            </a:lvl1pPr>
          </a:lstStyle>
          <a:p>
            <a:pPr>
              <a:defRPr/>
            </a:pPr>
            <a:fld id="{EA81732B-3B74-4F3D-BC70-A9DF6B3F426E}" type="datetimeFigureOut">
              <a:rPr lang="zh-CN" altLang="en-US"/>
              <a:t>2018/10/19</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fld id="{97DDD7DF-5CC4-4D91-BFB9-CB53AE77FA5C}"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en-US" altLang="zh-CN"/>
          </a:p>
        </p:txBody>
      </p:sp>
      <p:sp>
        <p:nvSpPr>
          <p:cNvPr id="1027" name="Text Placeholder 2"/>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ltLang="zh-CN"/>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CE27B587-F456-4220-80A9-E3D6618D0C8F}" type="datetimeFigureOut">
              <a:rPr lang="zh-CN" altLang="en-US"/>
              <a:t>2018/10/19</a:t>
            </a:fld>
            <a:endParaRPr lang="zh-CN" alt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fld id="{F025A806-ED42-42D1-BE71-BD52E9392AE1}"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9.tiff"/></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1.tiff"/></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3.tiff"/></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4.jpeg"/></Relationships>
</file>

<file path=ppt/slides/_rels/slide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blog.csdn.net/yoyo328/article/details/78009237?locationNum=9&amp;fps=1"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FBCF5"/>
        </a:solidFill>
        <a:effectLst/>
      </p:bgPr>
    </p:bg>
    <p:spTree>
      <p:nvGrpSpPr>
        <p:cNvPr id="1" name=""/>
        <p:cNvGrpSpPr/>
        <p:nvPr/>
      </p:nvGrpSpPr>
      <p:grpSpPr>
        <a:xfrm>
          <a:off x="0" y="0"/>
          <a:ext cx="0" cy="0"/>
          <a:chOff x="0" y="0"/>
          <a:chExt cx="0" cy="0"/>
        </a:xfrm>
      </p:grpSpPr>
      <p:grpSp>
        <p:nvGrpSpPr>
          <p:cNvPr id="4098" name="组合 249"/>
          <p:cNvGrpSpPr/>
          <p:nvPr/>
        </p:nvGrpSpPr>
        <p:grpSpPr bwMode="auto">
          <a:xfrm>
            <a:off x="346075" y="2189163"/>
            <a:ext cx="3765550" cy="2979737"/>
            <a:chOff x="6550196" y="1156381"/>
            <a:chExt cx="4710460" cy="3727827"/>
          </a:xfrm>
        </p:grpSpPr>
        <p:grpSp>
          <p:nvGrpSpPr>
            <p:cNvPr id="4165" name="组合 73"/>
            <p:cNvGrpSpPr/>
            <p:nvPr/>
          </p:nvGrpSpPr>
          <p:grpSpPr bwMode="auto">
            <a:xfrm>
              <a:off x="6550196" y="1156381"/>
              <a:ext cx="4710460" cy="3727827"/>
              <a:chOff x="6550196" y="1156381"/>
              <a:chExt cx="4710460" cy="3727827"/>
            </a:xfrm>
          </p:grpSpPr>
          <p:grpSp>
            <p:nvGrpSpPr>
              <p:cNvPr id="4207" name="组合 74"/>
              <p:cNvGrpSpPr/>
              <p:nvPr/>
            </p:nvGrpSpPr>
            <p:grpSpPr bwMode="auto">
              <a:xfrm>
                <a:off x="6550196" y="1156381"/>
                <a:ext cx="4710460" cy="3727827"/>
                <a:chOff x="502879" y="819888"/>
                <a:chExt cx="3851442" cy="3048006"/>
              </a:xfrm>
            </p:grpSpPr>
            <p:grpSp>
              <p:nvGrpSpPr>
                <p:cNvPr id="4209" name="组合 76"/>
                <p:cNvGrpSpPr/>
                <p:nvPr/>
              </p:nvGrpSpPr>
              <p:grpSpPr bwMode="auto">
                <a:xfrm>
                  <a:off x="502879" y="819888"/>
                  <a:ext cx="3851442" cy="3048006"/>
                  <a:chOff x="502880" y="819888"/>
                  <a:chExt cx="3732583" cy="2953942"/>
                </a:xfrm>
              </p:grpSpPr>
              <p:sp>
                <p:nvSpPr>
                  <p:cNvPr id="79" name="圆角矩形 1"/>
                  <p:cNvSpPr/>
                  <p:nvPr/>
                </p:nvSpPr>
                <p:spPr>
                  <a:xfrm>
                    <a:off x="502880" y="819888"/>
                    <a:ext cx="3732583" cy="2447192"/>
                  </a:xfrm>
                  <a:custGeom>
                    <a:avLst/>
                    <a:gdLst/>
                    <a:ahLst/>
                    <a:cxnLst/>
                    <a:rect l="l" t="t" r="r" b="b"/>
                    <a:pathLst>
                      <a:path w="5436000" h="3564000">
                        <a:moveTo>
                          <a:pt x="234000" y="223568"/>
                        </a:moveTo>
                        <a:lnTo>
                          <a:pt x="234000" y="2851568"/>
                        </a:lnTo>
                        <a:lnTo>
                          <a:pt x="5202000" y="2851568"/>
                        </a:lnTo>
                        <a:lnTo>
                          <a:pt x="5202000" y="223568"/>
                        </a:lnTo>
                        <a:close/>
                        <a:moveTo>
                          <a:pt x="193953" y="0"/>
                        </a:moveTo>
                        <a:lnTo>
                          <a:pt x="5242047" y="0"/>
                        </a:lnTo>
                        <a:cubicBezTo>
                          <a:pt x="5349164" y="0"/>
                          <a:pt x="5436000" y="86836"/>
                          <a:pt x="5436000" y="193953"/>
                        </a:cubicBezTo>
                        <a:lnTo>
                          <a:pt x="5436000" y="3370047"/>
                        </a:lnTo>
                        <a:cubicBezTo>
                          <a:pt x="5436000" y="3477164"/>
                          <a:pt x="5349164" y="3564000"/>
                          <a:pt x="5242047" y="3564000"/>
                        </a:cubicBezTo>
                        <a:lnTo>
                          <a:pt x="193953" y="3564000"/>
                        </a:lnTo>
                        <a:cubicBezTo>
                          <a:pt x="86836" y="3564000"/>
                          <a:pt x="0" y="3477164"/>
                          <a:pt x="0" y="3370047"/>
                        </a:cubicBezTo>
                        <a:lnTo>
                          <a:pt x="0" y="193953"/>
                        </a:lnTo>
                        <a:cubicBezTo>
                          <a:pt x="0" y="86836"/>
                          <a:pt x="86836" y="0"/>
                          <a:pt x="193953" y="0"/>
                        </a:cubicBezTo>
                        <a:close/>
                      </a:path>
                    </a:pathLst>
                  </a:cu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0" name="圆角矩形 12"/>
                  <p:cNvSpPr/>
                  <p:nvPr/>
                </p:nvSpPr>
                <p:spPr>
                  <a:xfrm>
                    <a:off x="502880" y="819888"/>
                    <a:ext cx="3732583" cy="2111982"/>
                  </a:xfrm>
                  <a:custGeom>
                    <a:avLst/>
                    <a:gdLst/>
                    <a:ahLst/>
                    <a:cxnLst/>
                    <a:rect l="l" t="t" r="r" b="b"/>
                    <a:pathLst>
                      <a:path w="5436000" h="3075136">
                        <a:moveTo>
                          <a:pt x="234000" y="223568"/>
                        </a:moveTo>
                        <a:lnTo>
                          <a:pt x="234000" y="2851568"/>
                        </a:lnTo>
                        <a:lnTo>
                          <a:pt x="5202000" y="2851568"/>
                        </a:lnTo>
                        <a:lnTo>
                          <a:pt x="5202000" y="223568"/>
                        </a:lnTo>
                        <a:close/>
                        <a:moveTo>
                          <a:pt x="193953" y="0"/>
                        </a:moveTo>
                        <a:lnTo>
                          <a:pt x="5242047" y="0"/>
                        </a:lnTo>
                        <a:cubicBezTo>
                          <a:pt x="5349164" y="0"/>
                          <a:pt x="5436000" y="86836"/>
                          <a:pt x="5436000" y="193953"/>
                        </a:cubicBezTo>
                        <a:lnTo>
                          <a:pt x="5436000" y="3075136"/>
                        </a:lnTo>
                        <a:lnTo>
                          <a:pt x="0" y="3075136"/>
                        </a:lnTo>
                        <a:lnTo>
                          <a:pt x="0" y="193953"/>
                        </a:lnTo>
                        <a:cubicBezTo>
                          <a:pt x="0" y="86836"/>
                          <a:pt x="86836" y="0"/>
                          <a:pt x="193953" y="0"/>
                        </a:cubicBezTo>
                        <a:close/>
                      </a:path>
                    </a:pathLst>
                  </a:cu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1" name="矩形 14"/>
                  <p:cNvSpPr/>
                  <p:nvPr/>
                </p:nvSpPr>
                <p:spPr>
                  <a:xfrm>
                    <a:off x="663387" y="974116"/>
                    <a:ext cx="3411568" cy="1803526"/>
                  </a:xfrm>
                  <a:custGeom>
                    <a:avLst/>
                    <a:gdLst/>
                    <a:ahLst/>
                    <a:cxnLst/>
                    <a:rect l="l" t="t" r="r" b="b"/>
                    <a:pathLst>
                      <a:path w="4968000" h="2628000">
                        <a:moveTo>
                          <a:pt x="18000" y="18000"/>
                        </a:moveTo>
                        <a:lnTo>
                          <a:pt x="18000" y="2610000"/>
                        </a:lnTo>
                        <a:lnTo>
                          <a:pt x="4950000" y="2610000"/>
                        </a:lnTo>
                        <a:lnTo>
                          <a:pt x="4950000" y="18000"/>
                        </a:lnTo>
                        <a:close/>
                        <a:moveTo>
                          <a:pt x="0" y="0"/>
                        </a:moveTo>
                        <a:lnTo>
                          <a:pt x="4968000" y="0"/>
                        </a:lnTo>
                        <a:lnTo>
                          <a:pt x="4968000" y="2628000"/>
                        </a:lnTo>
                        <a:lnTo>
                          <a:pt x="0" y="262800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2" name="矩形 81"/>
                  <p:cNvSpPr/>
                  <p:nvPr/>
                </p:nvSpPr>
                <p:spPr>
                  <a:xfrm>
                    <a:off x="1923843" y="3267080"/>
                    <a:ext cx="890659" cy="99147"/>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3" name="矩形 82"/>
                  <p:cNvSpPr/>
                  <p:nvPr/>
                </p:nvSpPr>
                <p:spPr>
                  <a:xfrm>
                    <a:off x="1923843" y="3366227"/>
                    <a:ext cx="890659" cy="272260"/>
                  </a:xfrm>
                  <a:prstGeom prst="rect">
                    <a:avLst/>
                  </a:prstGeom>
                  <a:solidFill>
                    <a:srgbClr val="CFCFC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4" name="圆角矩形 83"/>
                  <p:cNvSpPr/>
                  <p:nvPr/>
                </p:nvSpPr>
                <p:spPr>
                  <a:xfrm>
                    <a:off x="1628006" y="3638487"/>
                    <a:ext cx="1482333" cy="135343"/>
                  </a:xfrm>
                  <a:prstGeom prst="round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5" name="椭圆 84"/>
                  <p:cNvSpPr/>
                  <p:nvPr/>
                </p:nvSpPr>
                <p:spPr>
                  <a:xfrm>
                    <a:off x="2332979" y="860806"/>
                    <a:ext cx="73959" cy="73966"/>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6" name="矩形 23"/>
                  <p:cNvSpPr/>
                  <p:nvPr/>
                </p:nvSpPr>
                <p:spPr>
                  <a:xfrm>
                    <a:off x="2545415" y="819888"/>
                    <a:ext cx="1690048" cy="2447192"/>
                  </a:xfrm>
                  <a:custGeom>
                    <a:avLst/>
                    <a:gdLst/>
                    <a:ahLst/>
                    <a:cxnLst/>
                    <a:rect l="l" t="t" r="r" b="b"/>
                    <a:pathLst>
                      <a:path w="2461290" h="3564000">
                        <a:moveTo>
                          <a:pt x="0" y="0"/>
                        </a:moveTo>
                        <a:lnTo>
                          <a:pt x="2267337" y="0"/>
                        </a:lnTo>
                        <a:cubicBezTo>
                          <a:pt x="2374454" y="0"/>
                          <a:pt x="2461290" y="86836"/>
                          <a:pt x="2461290" y="193953"/>
                        </a:cubicBezTo>
                        <a:lnTo>
                          <a:pt x="2461290" y="3370047"/>
                        </a:lnTo>
                        <a:cubicBezTo>
                          <a:pt x="2461290" y="3477164"/>
                          <a:pt x="2374454" y="3564000"/>
                          <a:pt x="2267337" y="3564000"/>
                        </a:cubicBezTo>
                        <a:lnTo>
                          <a:pt x="1658918" y="3564000"/>
                        </a:lnTo>
                        <a:close/>
                      </a:path>
                    </a:pathLst>
                  </a:custGeom>
                  <a:solidFill>
                    <a:srgbClr val="FFFFF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pic>
              <p:nvPicPr>
                <p:cNvPr id="4210" name="图片 7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33456" y="3046606"/>
                  <a:ext cx="190285" cy="2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6" name="矩形 75"/>
              <p:cNvSpPr/>
              <p:nvPr/>
            </p:nvSpPr>
            <p:spPr>
              <a:xfrm>
                <a:off x="6752754" y="1351015"/>
                <a:ext cx="4305345" cy="2276020"/>
              </a:xfrm>
              <a:prstGeom prst="rect">
                <a:avLst/>
              </a:prstGeom>
              <a:solidFill>
                <a:srgbClr val="FFFBF2"/>
              </a:solidFill>
              <a:ln>
                <a:solidFill>
                  <a:srgbClr val="FFFBF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4166" name="组合 86"/>
            <p:cNvGrpSpPr/>
            <p:nvPr/>
          </p:nvGrpSpPr>
          <p:grpSpPr bwMode="auto">
            <a:xfrm>
              <a:off x="7906207" y="1508126"/>
              <a:ext cx="2330449" cy="2032000"/>
              <a:chOff x="7906207" y="1508126"/>
              <a:chExt cx="2330449" cy="2032000"/>
            </a:xfrm>
          </p:grpSpPr>
          <p:sp>
            <p:nvSpPr>
              <p:cNvPr id="4167" name="Freeform 101"/>
              <p:cNvSpPr/>
              <p:nvPr/>
            </p:nvSpPr>
            <p:spPr bwMode="auto">
              <a:xfrm>
                <a:off x="7906207" y="1508126"/>
                <a:ext cx="1784350" cy="2032000"/>
              </a:xfrm>
              <a:custGeom>
                <a:avLst/>
                <a:gdLst>
                  <a:gd name="T0" fmla="*/ 2147483647 w 784"/>
                  <a:gd name="T1" fmla="*/ 2147483647 h 892"/>
                  <a:gd name="T2" fmla="*/ 0 w 784"/>
                  <a:gd name="T3" fmla="*/ 2147483647 h 892"/>
                  <a:gd name="T4" fmla="*/ 0 w 784"/>
                  <a:gd name="T5" fmla="*/ 2147483647 h 892"/>
                  <a:gd name="T6" fmla="*/ 2147483647 w 784"/>
                  <a:gd name="T7" fmla="*/ 0 h 892"/>
                  <a:gd name="T8" fmla="*/ 2147483647 w 784"/>
                  <a:gd name="T9" fmla="*/ 0 h 892"/>
                  <a:gd name="T10" fmla="*/ 2147483647 w 784"/>
                  <a:gd name="T11" fmla="*/ 2147483647 h 892"/>
                  <a:gd name="T12" fmla="*/ 2147483647 w 784"/>
                  <a:gd name="T13" fmla="*/ 2147483647 h 892"/>
                  <a:gd name="T14" fmla="*/ 2147483647 w 784"/>
                  <a:gd name="T15" fmla="*/ 2147483647 h 892"/>
                  <a:gd name="T16" fmla="*/ 2147483647 w 784"/>
                  <a:gd name="T17" fmla="*/ 2147483647 h 892"/>
                  <a:gd name="T18" fmla="*/ 2147483647 w 784"/>
                  <a:gd name="T19" fmla="*/ 2147483647 h 892"/>
                  <a:gd name="T20" fmla="*/ 2147483647 w 784"/>
                  <a:gd name="T21" fmla="*/ 2147483647 h 892"/>
                  <a:gd name="T22" fmla="*/ 2147483647 w 784"/>
                  <a:gd name="T23" fmla="*/ 2147483647 h 892"/>
                  <a:gd name="T24" fmla="*/ 2147483647 w 784"/>
                  <a:gd name="T25" fmla="*/ 2147483647 h 892"/>
                  <a:gd name="T26" fmla="*/ 2147483647 w 784"/>
                  <a:gd name="T27" fmla="*/ 2147483647 h 892"/>
                  <a:gd name="T28" fmla="*/ 2147483647 w 784"/>
                  <a:gd name="T29" fmla="*/ 2147483647 h 892"/>
                  <a:gd name="T30" fmla="*/ 2147483647 w 784"/>
                  <a:gd name="T31" fmla="*/ 2147483647 h 892"/>
                  <a:gd name="T32" fmla="*/ 2147483647 w 784"/>
                  <a:gd name="T33" fmla="*/ 2147483647 h 892"/>
                  <a:gd name="T34" fmla="*/ 2147483647 w 784"/>
                  <a:gd name="T35" fmla="*/ 2147483647 h 892"/>
                  <a:gd name="T36" fmla="*/ 2147483647 w 784"/>
                  <a:gd name="T37" fmla="*/ 2147483647 h 892"/>
                  <a:gd name="T38" fmla="*/ 2147483647 w 784"/>
                  <a:gd name="T39" fmla="*/ 2147483647 h 892"/>
                  <a:gd name="T40" fmla="*/ 2147483647 w 784"/>
                  <a:gd name="T41" fmla="*/ 2147483647 h 892"/>
                  <a:gd name="T42" fmla="*/ 2147483647 w 784"/>
                  <a:gd name="T43" fmla="*/ 2147483647 h 892"/>
                  <a:gd name="T44" fmla="*/ 2147483647 w 784"/>
                  <a:gd name="T45" fmla="*/ 2147483647 h 892"/>
                  <a:gd name="T46" fmla="*/ 2147483647 w 784"/>
                  <a:gd name="T47" fmla="*/ 2147483647 h 892"/>
                  <a:gd name="T48" fmla="*/ 2147483647 w 784"/>
                  <a:gd name="T49" fmla="*/ 2147483647 h 892"/>
                  <a:gd name="T50" fmla="*/ 2147483647 w 784"/>
                  <a:gd name="T51" fmla="*/ 2147483647 h 892"/>
                  <a:gd name="T52" fmla="*/ 2147483647 w 784"/>
                  <a:gd name="T53" fmla="*/ 2147483647 h 89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784" h="892">
                    <a:moveTo>
                      <a:pt x="446" y="892"/>
                    </a:moveTo>
                    <a:cubicBezTo>
                      <a:pt x="200" y="892"/>
                      <a:pt x="0" y="692"/>
                      <a:pt x="0" y="446"/>
                    </a:cubicBezTo>
                    <a:cubicBezTo>
                      <a:pt x="0" y="446"/>
                      <a:pt x="0" y="446"/>
                      <a:pt x="0" y="446"/>
                    </a:cubicBezTo>
                    <a:cubicBezTo>
                      <a:pt x="0" y="200"/>
                      <a:pt x="200" y="0"/>
                      <a:pt x="446" y="0"/>
                    </a:cubicBezTo>
                    <a:cubicBezTo>
                      <a:pt x="446" y="0"/>
                      <a:pt x="446" y="0"/>
                      <a:pt x="446" y="0"/>
                    </a:cubicBezTo>
                    <a:cubicBezTo>
                      <a:pt x="458" y="0"/>
                      <a:pt x="467" y="9"/>
                      <a:pt x="467" y="21"/>
                    </a:cubicBezTo>
                    <a:cubicBezTo>
                      <a:pt x="467" y="21"/>
                      <a:pt x="467" y="21"/>
                      <a:pt x="467" y="21"/>
                    </a:cubicBezTo>
                    <a:cubicBezTo>
                      <a:pt x="467" y="32"/>
                      <a:pt x="458" y="42"/>
                      <a:pt x="446" y="42"/>
                    </a:cubicBezTo>
                    <a:cubicBezTo>
                      <a:pt x="446" y="42"/>
                      <a:pt x="446" y="42"/>
                      <a:pt x="446" y="42"/>
                    </a:cubicBezTo>
                    <a:cubicBezTo>
                      <a:pt x="335" y="42"/>
                      <a:pt x="234" y="87"/>
                      <a:pt x="160" y="160"/>
                    </a:cubicBezTo>
                    <a:cubicBezTo>
                      <a:pt x="160" y="160"/>
                      <a:pt x="160" y="160"/>
                      <a:pt x="160" y="160"/>
                    </a:cubicBezTo>
                    <a:cubicBezTo>
                      <a:pt x="87" y="233"/>
                      <a:pt x="42" y="334"/>
                      <a:pt x="42" y="446"/>
                    </a:cubicBezTo>
                    <a:cubicBezTo>
                      <a:pt x="42" y="446"/>
                      <a:pt x="42" y="446"/>
                      <a:pt x="42" y="446"/>
                    </a:cubicBezTo>
                    <a:cubicBezTo>
                      <a:pt x="42" y="558"/>
                      <a:pt x="87" y="658"/>
                      <a:pt x="160" y="732"/>
                    </a:cubicBezTo>
                    <a:cubicBezTo>
                      <a:pt x="160" y="732"/>
                      <a:pt x="160" y="732"/>
                      <a:pt x="160" y="732"/>
                    </a:cubicBezTo>
                    <a:cubicBezTo>
                      <a:pt x="234" y="805"/>
                      <a:pt x="335" y="850"/>
                      <a:pt x="446" y="850"/>
                    </a:cubicBezTo>
                    <a:cubicBezTo>
                      <a:pt x="446" y="850"/>
                      <a:pt x="446" y="850"/>
                      <a:pt x="446" y="850"/>
                    </a:cubicBezTo>
                    <a:cubicBezTo>
                      <a:pt x="565" y="850"/>
                      <a:pt x="672" y="799"/>
                      <a:pt x="746" y="718"/>
                    </a:cubicBezTo>
                    <a:cubicBezTo>
                      <a:pt x="746" y="718"/>
                      <a:pt x="746" y="718"/>
                      <a:pt x="746" y="718"/>
                    </a:cubicBezTo>
                    <a:cubicBezTo>
                      <a:pt x="746" y="718"/>
                      <a:pt x="746" y="718"/>
                      <a:pt x="746" y="718"/>
                    </a:cubicBezTo>
                    <a:cubicBezTo>
                      <a:pt x="753" y="709"/>
                      <a:pt x="766" y="709"/>
                      <a:pt x="775" y="716"/>
                    </a:cubicBezTo>
                    <a:cubicBezTo>
                      <a:pt x="775" y="716"/>
                      <a:pt x="775" y="716"/>
                      <a:pt x="775" y="716"/>
                    </a:cubicBezTo>
                    <a:cubicBezTo>
                      <a:pt x="783" y="724"/>
                      <a:pt x="784" y="737"/>
                      <a:pt x="776" y="746"/>
                    </a:cubicBezTo>
                    <a:cubicBezTo>
                      <a:pt x="776" y="746"/>
                      <a:pt x="776" y="746"/>
                      <a:pt x="776" y="746"/>
                    </a:cubicBezTo>
                    <a:cubicBezTo>
                      <a:pt x="695" y="835"/>
                      <a:pt x="577" y="892"/>
                      <a:pt x="446" y="892"/>
                    </a:cubicBezTo>
                    <a:cubicBezTo>
                      <a:pt x="446" y="892"/>
                      <a:pt x="446" y="892"/>
                      <a:pt x="446" y="892"/>
                    </a:cubicBezTo>
                    <a:cubicBezTo>
                      <a:pt x="446" y="892"/>
                      <a:pt x="446" y="892"/>
                      <a:pt x="446" y="892"/>
                    </a:cubicBezTo>
                    <a:close/>
                  </a:path>
                </a:pathLst>
              </a:custGeom>
              <a:solidFill>
                <a:srgbClr val="FEAD1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68" name="Freeform 102"/>
              <p:cNvSpPr/>
              <p:nvPr/>
            </p:nvSpPr>
            <p:spPr bwMode="auto">
              <a:xfrm>
                <a:off x="8087181" y="1689101"/>
                <a:ext cx="1657350" cy="1668463"/>
              </a:xfrm>
              <a:custGeom>
                <a:avLst/>
                <a:gdLst>
                  <a:gd name="T0" fmla="*/ 0 w 728"/>
                  <a:gd name="T1" fmla="*/ 2147483647 h 732"/>
                  <a:gd name="T2" fmla="*/ 2147483647 w 728"/>
                  <a:gd name="T3" fmla="*/ 0 h 732"/>
                  <a:gd name="T4" fmla="*/ 2147483647 w 728"/>
                  <a:gd name="T5" fmla="*/ 0 h 732"/>
                  <a:gd name="T6" fmla="*/ 2147483647 w 728"/>
                  <a:gd name="T7" fmla="*/ 2147483647 h 732"/>
                  <a:gd name="T8" fmla="*/ 2147483647 w 728"/>
                  <a:gd name="T9" fmla="*/ 2147483647 h 732"/>
                  <a:gd name="T10" fmla="*/ 2147483647 w 728"/>
                  <a:gd name="T11" fmla="*/ 2147483647 h 732"/>
                  <a:gd name="T12" fmla="*/ 2147483647 w 728"/>
                  <a:gd name="T13" fmla="*/ 2147483647 h 732"/>
                  <a:gd name="T14" fmla="*/ 2147483647 w 728"/>
                  <a:gd name="T15" fmla="*/ 2147483647 h 732"/>
                  <a:gd name="T16" fmla="*/ 2147483647 w 728"/>
                  <a:gd name="T17" fmla="*/ 2147483647 h 732"/>
                  <a:gd name="T18" fmla="*/ 2147483647 w 728"/>
                  <a:gd name="T19" fmla="*/ 2147483647 h 732"/>
                  <a:gd name="T20" fmla="*/ 2147483647 w 728"/>
                  <a:gd name="T21" fmla="*/ 2147483647 h 732"/>
                  <a:gd name="T22" fmla="*/ 2147483647 w 728"/>
                  <a:gd name="T23" fmla="*/ 2147483647 h 732"/>
                  <a:gd name="T24" fmla="*/ 2147483647 w 728"/>
                  <a:gd name="T25" fmla="*/ 2147483647 h 732"/>
                  <a:gd name="T26" fmla="*/ 2147483647 w 728"/>
                  <a:gd name="T27" fmla="*/ 2147483647 h 732"/>
                  <a:gd name="T28" fmla="*/ 2147483647 w 728"/>
                  <a:gd name="T29" fmla="*/ 2147483647 h 732"/>
                  <a:gd name="T30" fmla="*/ 2147483647 w 728"/>
                  <a:gd name="T31" fmla="*/ 2147483647 h 732"/>
                  <a:gd name="T32" fmla="*/ 2147483647 w 728"/>
                  <a:gd name="T33" fmla="*/ 2147483647 h 732"/>
                  <a:gd name="T34" fmla="*/ 2147483647 w 728"/>
                  <a:gd name="T35" fmla="*/ 2147483647 h 732"/>
                  <a:gd name="T36" fmla="*/ 2147483647 w 728"/>
                  <a:gd name="T37" fmla="*/ 2147483647 h 732"/>
                  <a:gd name="T38" fmla="*/ 2147483647 w 728"/>
                  <a:gd name="T39" fmla="*/ 2147483647 h 732"/>
                  <a:gd name="T40" fmla="*/ 2147483647 w 728"/>
                  <a:gd name="T41" fmla="*/ 2147483647 h 732"/>
                  <a:gd name="T42" fmla="*/ 2147483647 w 728"/>
                  <a:gd name="T43" fmla="*/ 2147483647 h 732"/>
                  <a:gd name="T44" fmla="*/ 2147483647 w 728"/>
                  <a:gd name="T45" fmla="*/ 2147483647 h 732"/>
                  <a:gd name="T46" fmla="*/ 2147483647 w 728"/>
                  <a:gd name="T47" fmla="*/ 2147483647 h 732"/>
                  <a:gd name="T48" fmla="*/ 0 w 728"/>
                  <a:gd name="T49" fmla="*/ 2147483647 h 73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728" h="732">
                    <a:moveTo>
                      <a:pt x="0" y="366"/>
                    </a:moveTo>
                    <a:cubicBezTo>
                      <a:pt x="0" y="164"/>
                      <a:pt x="164" y="0"/>
                      <a:pt x="366" y="0"/>
                    </a:cubicBezTo>
                    <a:cubicBezTo>
                      <a:pt x="366" y="0"/>
                      <a:pt x="366" y="0"/>
                      <a:pt x="366" y="0"/>
                    </a:cubicBezTo>
                    <a:cubicBezTo>
                      <a:pt x="378" y="0"/>
                      <a:pt x="387" y="9"/>
                      <a:pt x="387" y="21"/>
                    </a:cubicBezTo>
                    <a:cubicBezTo>
                      <a:pt x="387" y="21"/>
                      <a:pt x="387" y="21"/>
                      <a:pt x="387" y="21"/>
                    </a:cubicBezTo>
                    <a:cubicBezTo>
                      <a:pt x="387" y="32"/>
                      <a:pt x="378" y="41"/>
                      <a:pt x="366" y="41"/>
                    </a:cubicBezTo>
                    <a:cubicBezTo>
                      <a:pt x="366" y="41"/>
                      <a:pt x="366" y="41"/>
                      <a:pt x="366" y="41"/>
                    </a:cubicBezTo>
                    <a:cubicBezTo>
                      <a:pt x="277" y="41"/>
                      <a:pt x="196" y="78"/>
                      <a:pt x="137" y="137"/>
                    </a:cubicBezTo>
                    <a:cubicBezTo>
                      <a:pt x="137" y="137"/>
                      <a:pt x="137" y="137"/>
                      <a:pt x="137" y="137"/>
                    </a:cubicBezTo>
                    <a:cubicBezTo>
                      <a:pt x="78" y="195"/>
                      <a:pt x="42" y="276"/>
                      <a:pt x="42" y="366"/>
                    </a:cubicBezTo>
                    <a:cubicBezTo>
                      <a:pt x="42" y="366"/>
                      <a:pt x="42" y="366"/>
                      <a:pt x="42" y="366"/>
                    </a:cubicBezTo>
                    <a:cubicBezTo>
                      <a:pt x="42" y="455"/>
                      <a:pt x="78" y="536"/>
                      <a:pt x="137" y="595"/>
                    </a:cubicBezTo>
                    <a:cubicBezTo>
                      <a:pt x="137" y="595"/>
                      <a:pt x="137" y="595"/>
                      <a:pt x="137" y="595"/>
                    </a:cubicBezTo>
                    <a:cubicBezTo>
                      <a:pt x="196" y="654"/>
                      <a:pt x="277" y="690"/>
                      <a:pt x="366" y="690"/>
                    </a:cubicBezTo>
                    <a:cubicBezTo>
                      <a:pt x="366" y="690"/>
                      <a:pt x="366" y="690"/>
                      <a:pt x="366" y="690"/>
                    </a:cubicBezTo>
                    <a:cubicBezTo>
                      <a:pt x="525" y="690"/>
                      <a:pt x="658" y="575"/>
                      <a:pt x="685" y="425"/>
                    </a:cubicBezTo>
                    <a:cubicBezTo>
                      <a:pt x="685" y="425"/>
                      <a:pt x="685" y="425"/>
                      <a:pt x="685" y="425"/>
                    </a:cubicBezTo>
                    <a:cubicBezTo>
                      <a:pt x="685" y="425"/>
                      <a:pt x="685" y="425"/>
                      <a:pt x="685" y="425"/>
                    </a:cubicBezTo>
                    <a:cubicBezTo>
                      <a:pt x="687" y="413"/>
                      <a:pt x="698" y="406"/>
                      <a:pt x="710" y="408"/>
                    </a:cubicBezTo>
                    <a:cubicBezTo>
                      <a:pt x="710" y="408"/>
                      <a:pt x="710" y="408"/>
                      <a:pt x="710" y="408"/>
                    </a:cubicBezTo>
                    <a:cubicBezTo>
                      <a:pt x="721" y="410"/>
                      <a:pt x="728" y="421"/>
                      <a:pt x="726" y="432"/>
                    </a:cubicBezTo>
                    <a:cubicBezTo>
                      <a:pt x="726" y="432"/>
                      <a:pt x="726" y="432"/>
                      <a:pt x="726" y="432"/>
                    </a:cubicBezTo>
                    <a:cubicBezTo>
                      <a:pt x="695" y="602"/>
                      <a:pt x="546" y="732"/>
                      <a:pt x="366" y="732"/>
                    </a:cubicBezTo>
                    <a:cubicBezTo>
                      <a:pt x="366" y="732"/>
                      <a:pt x="366" y="732"/>
                      <a:pt x="366" y="732"/>
                    </a:cubicBezTo>
                    <a:cubicBezTo>
                      <a:pt x="164" y="732"/>
                      <a:pt x="0" y="568"/>
                      <a:pt x="0" y="366"/>
                    </a:cubicBezTo>
                    <a:close/>
                  </a:path>
                </a:pathLst>
              </a:custGeom>
              <a:solidFill>
                <a:srgbClr val="E12F2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69" name="Freeform 103"/>
              <p:cNvSpPr/>
              <p:nvPr/>
            </p:nvSpPr>
            <p:spPr bwMode="auto">
              <a:xfrm>
                <a:off x="8269744" y="1871664"/>
                <a:ext cx="1123950" cy="1303338"/>
              </a:xfrm>
              <a:custGeom>
                <a:avLst/>
                <a:gdLst>
                  <a:gd name="T0" fmla="*/ 0 w 494"/>
                  <a:gd name="T1" fmla="*/ 2147483647 h 572"/>
                  <a:gd name="T2" fmla="*/ 2147483647 w 494"/>
                  <a:gd name="T3" fmla="*/ 0 h 572"/>
                  <a:gd name="T4" fmla="*/ 2147483647 w 494"/>
                  <a:gd name="T5" fmla="*/ 0 h 572"/>
                  <a:gd name="T6" fmla="*/ 2147483647 w 494"/>
                  <a:gd name="T7" fmla="*/ 2147483647 h 572"/>
                  <a:gd name="T8" fmla="*/ 2147483647 w 494"/>
                  <a:gd name="T9" fmla="*/ 2147483647 h 572"/>
                  <a:gd name="T10" fmla="*/ 2147483647 w 494"/>
                  <a:gd name="T11" fmla="*/ 2147483647 h 572"/>
                  <a:gd name="T12" fmla="*/ 2147483647 w 494"/>
                  <a:gd name="T13" fmla="*/ 2147483647 h 572"/>
                  <a:gd name="T14" fmla="*/ 2147483647 w 494"/>
                  <a:gd name="T15" fmla="*/ 2147483647 h 572"/>
                  <a:gd name="T16" fmla="*/ 2147483647 w 494"/>
                  <a:gd name="T17" fmla="*/ 2147483647 h 572"/>
                  <a:gd name="T18" fmla="*/ 2147483647 w 494"/>
                  <a:gd name="T19" fmla="*/ 2147483647 h 572"/>
                  <a:gd name="T20" fmla="*/ 2147483647 w 494"/>
                  <a:gd name="T21" fmla="*/ 2147483647 h 572"/>
                  <a:gd name="T22" fmla="*/ 2147483647 w 494"/>
                  <a:gd name="T23" fmla="*/ 2147483647 h 572"/>
                  <a:gd name="T24" fmla="*/ 2147483647 w 494"/>
                  <a:gd name="T25" fmla="*/ 2147483647 h 572"/>
                  <a:gd name="T26" fmla="*/ 2147483647 w 494"/>
                  <a:gd name="T27" fmla="*/ 2147483647 h 572"/>
                  <a:gd name="T28" fmla="*/ 2147483647 w 494"/>
                  <a:gd name="T29" fmla="*/ 2147483647 h 572"/>
                  <a:gd name="T30" fmla="*/ 2147483647 w 494"/>
                  <a:gd name="T31" fmla="*/ 2147483647 h 572"/>
                  <a:gd name="T32" fmla="*/ 2147483647 w 494"/>
                  <a:gd name="T33" fmla="*/ 2147483647 h 572"/>
                  <a:gd name="T34" fmla="*/ 2147483647 w 494"/>
                  <a:gd name="T35" fmla="*/ 2147483647 h 572"/>
                  <a:gd name="T36" fmla="*/ 2147483647 w 494"/>
                  <a:gd name="T37" fmla="*/ 2147483647 h 572"/>
                  <a:gd name="T38" fmla="*/ 2147483647 w 494"/>
                  <a:gd name="T39" fmla="*/ 2147483647 h 572"/>
                  <a:gd name="T40" fmla="*/ 2147483647 w 494"/>
                  <a:gd name="T41" fmla="*/ 2147483647 h 572"/>
                  <a:gd name="T42" fmla="*/ 2147483647 w 494"/>
                  <a:gd name="T43" fmla="*/ 2147483647 h 572"/>
                  <a:gd name="T44" fmla="*/ 2147483647 w 494"/>
                  <a:gd name="T45" fmla="*/ 2147483647 h 572"/>
                  <a:gd name="T46" fmla="*/ 0 w 494"/>
                  <a:gd name="T47" fmla="*/ 2147483647 h 57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4" h="572">
                    <a:moveTo>
                      <a:pt x="0" y="286"/>
                    </a:moveTo>
                    <a:cubicBezTo>
                      <a:pt x="0" y="128"/>
                      <a:pt x="129" y="0"/>
                      <a:pt x="286" y="0"/>
                    </a:cubicBezTo>
                    <a:cubicBezTo>
                      <a:pt x="286" y="0"/>
                      <a:pt x="286" y="0"/>
                      <a:pt x="286" y="0"/>
                    </a:cubicBezTo>
                    <a:cubicBezTo>
                      <a:pt x="298" y="0"/>
                      <a:pt x="307" y="9"/>
                      <a:pt x="307" y="21"/>
                    </a:cubicBezTo>
                    <a:cubicBezTo>
                      <a:pt x="307" y="21"/>
                      <a:pt x="307" y="21"/>
                      <a:pt x="307" y="21"/>
                    </a:cubicBezTo>
                    <a:cubicBezTo>
                      <a:pt x="307" y="32"/>
                      <a:pt x="298" y="41"/>
                      <a:pt x="286" y="41"/>
                    </a:cubicBezTo>
                    <a:cubicBezTo>
                      <a:pt x="286" y="41"/>
                      <a:pt x="286" y="41"/>
                      <a:pt x="286" y="41"/>
                    </a:cubicBezTo>
                    <a:cubicBezTo>
                      <a:pt x="219" y="41"/>
                      <a:pt x="158" y="69"/>
                      <a:pt x="114" y="113"/>
                    </a:cubicBezTo>
                    <a:cubicBezTo>
                      <a:pt x="114" y="113"/>
                      <a:pt x="114" y="113"/>
                      <a:pt x="114" y="113"/>
                    </a:cubicBezTo>
                    <a:cubicBezTo>
                      <a:pt x="69" y="157"/>
                      <a:pt x="42" y="218"/>
                      <a:pt x="42" y="286"/>
                    </a:cubicBezTo>
                    <a:cubicBezTo>
                      <a:pt x="42" y="286"/>
                      <a:pt x="42" y="286"/>
                      <a:pt x="42" y="286"/>
                    </a:cubicBezTo>
                    <a:cubicBezTo>
                      <a:pt x="42" y="353"/>
                      <a:pt x="69" y="414"/>
                      <a:pt x="114" y="459"/>
                    </a:cubicBezTo>
                    <a:cubicBezTo>
                      <a:pt x="114" y="459"/>
                      <a:pt x="114" y="459"/>
                      <a:pt x="114" y="459"/>
                    </a:cubicBezTo>
                    <a:cubicBezTo>
                      <a:pt x="158" y="503"/>
                      <a:pt x="219" y="530"/>
                      <a:pt x="286" y="530"/>
                    </a:cubicBezTo>
                    <a:cubicBezTo>
                      <a:pt x="286" y="530"/>
                      <a:pt x="286" y="530"/>
                      <a:pt x="286" y="530"/>
                    </a:cubicBezTo>
                    <a:cubicBezTo>
                      <a:pt x="352" y="530"/>
                      <a:pt x="412" y="504"/>
                      <a:pt x="456" y="462"/>
                    </a:cubicBezTo>
                    <a:cubicBezTo>
                      <a:pt x="456" y="462"/>
                      <a:pt x="456" y="462"/>
                      <a:pt x="456" y="462"/>
                    </a:cubicBezTo>
                    <a:cubicBezTo>
                      <a:pt x="464" y="454"/>
                      <a:pt x="478" y="454"/>
                      <a:pt x="486" y="462"/>
                    </a:cubicBezTo>
                    <a:cubicBezTo>
                      <a:pt x="486" y="462"/>
                      <a:pt x="486" y="462"/>
                      <a:pt x="486" y="462"/>
                    </a:cubicBezTo>
                    <a:cubicBezTo>
                      <a:pt x="494" y="470"/>
                      <a:pt x="493" y="483"/>
                      <a:pt x="485" y="491"/>
                    </a:cubicBezTo>
                    <a:cubicBezTo>
                      <a:pt x="485" y="491"/>
                      <a:pt x="485" y="491"/>
                      <a:pt x="485" y="491"/>
                    </a:cubicBezTo>
                    <a:cubicBezTo>
                      <a:pt x="434" y="541"/>
                      <a:pt x="363" y="572"/>
                      <a:pt x="286" y="572"/>
                    </a:cubicBezTo>
                    <a:cubicBezTo>
                      <a:pt x="286" y="572"/>
                      <a:pt x="286" y="572"/>
                      <a:pt x="286" y="572"/>
                    </a:cubicBezTo>
                    <a:cubicBezTo>
                      <a:pt x="129" y="572"/>
                      <a:pt x="0" y="444"/>
                      <a:pt x="0" y="286"/>
                    </a:cubicBezTo>
                    <a:close/>
                  </a:path>
                </a:pathLst>
              </a:custGeom>
              <a:solidFill>
                <a:srgbClr val="389AA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0" name="Freeform 104"/>
              <p:cNvSpPr/>
              <p:nvPr/>
            </p:nvSpPr>
            <p:spPr bwMode="auto">
              <a:xfrm>
                <a:off x="8452306" y="2054226"/>
                <a:ext cx="595312" cy="938213"/>
              </a:xfrm>
              <a:custGeom>
                <a:avLst/>
                <a:gdLst>
                  <a:gd name="T0" fmla="*/ 2147483647 w 262"/>
                  <a:gd name="T1" fmla="*/ 2147483647 h 412"/>
                  <a:gd name="T2" fmla="*/ 0 w 262"/>
                  <a:gd name="T3" fmla="*/ 2147483647 h 412"/>
                  <a:gd name="T4" fmla="*/ 0 w 262"/>
                  <a:gd name="T5" fmla="*/ 2147483647 h 412"/>
                  <a:gd name="T6" fmla="*/ 2147483647 w 262"/>
                  <a:gd name="T7" fmla="*/ 0 h 412"/>
                  <a:gd name="T8" fmla="*/ 2147483647 w 262"/>
                  <a:gd name="T9" fmla="*/ 0 h 412"/>
                  <a:gd name="T10" fmla="*/ 2147483647 w 262"/>
                  <a:gd name="T11" fmla="*/ 2147483647 h 412"/>
                  <a:gd name="T12" fmla="*/ 2147483647 w 262"/>
                  <a:gd name="T13" fmla="*/ 2147483647 h 412"/>
                  <a:gd name="T14" fmla="*/ 2147483647 w 262"/>
                  <a:gd name="T15" fmla="*/ 2147483647 h 412"/>
                  <a:gd name="T16" fmla="*/ 2147483647 w 262"/>
                  <a:gd name="T17" fmla="*/ 2147483647 h 412"/>
                  <a:gd name="T18" fmla="*/ 2147483647 w 262"/>
                  <a:gd name="T19" fmla="*/ 2147483647 h 412"/>
                  <a:gd name="T20" fmla="*/ 2147483647 w 262"/>
                  <a:gd name="T21" fmla="*/ 2147483647 h 412"/>
                  <a:gd name="T22" fmla="*/ 2147483647 w 262"/>
                  <a:gd name="T23" fmla="*/ 2147483647 h 412"/>
                  <a:gd name="T24" fmla="*/ 2147483647 w 262"/>
                  <a:gd name="T25" fmla="*/ 2147483647 h 412"/>
                  <a:gd name="T26" fmla="*/ 2147483647 w 262"/>
                  <a:gd name="T27" fmla="*/ 2147483647 h 412"/>
                  <a:gd name="T28" fmla="*/ 2147483647 w 262"/>
                  <a:gd name="T29" fmla="*/ 2147483647 h 412"/>
                  <a:gd name="T30" fmla="*/ 2147483647 w 262"/>
                  <a:gd name="T31" fmla="*/ 2147483647 h 412"/>
                  <a:gd name="T32" fmla="*/ 2147483647 w 262"/>
                  <a:gd name="T33" fmla="*/ 2147483647 h 412"/>
                  <a:gd name="T34" fmla="*/ 2147483647 w 262"/>
                  <a:gd name="T35" fmla="*/ 2147483647 h 412"/>
                  <a:gd name="T36" fmla="*/ 2147483647 w 262"/>
                  <a:gd name="T37" fmla="*/ 2147483647 h 412"/>
                  <a:gd name="T38" fmla="*/ 2147483647 w 262"/>
                  <a:gd name="T39" fmla="*/ 2147483647 h 412"/>
                  <a:gd name="T40" fmla="*/ 2147483647 w 262"/>
                  <a:gd name="T41" fmla="*/ 2147483647 h 412"/>
                  <a:gd name="T42" fmla="*/ 2147483647 w 262"/>
                  <a:gd name="T43" fmla="*/ 2147483647 h 412"/>
                  <a:gd name="T44" fmla="*/ 2147483647 w 262"/>
                  <a:gd name="T45" fmla="*/ 2147483647 h 412"/>
                  <a:gd name="T46" fmla="*/ 2147483647 w 262"/>
                  <a:gd name="T47" fmla="*/ 2147483647 h 412"/>
                  <a:gd name="T48" fmla="*/ 2147483647 w 262"/>
                  <a:gd name="T49" fmla="*/ 2147483647 h 412"/>
                  <a:gd name="T50" fmla="*/ 2147483647 w 262"/>
                  <a:gd name="T51" fmla="*/ 2147483647 h 412"/>
                  <a:gd name="T52" fmla="*/ 2147483647 w 262"/>
                  <a:gd name="T53" fmla="*/ 2147483647 h 41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62" h="412">
                    <a:moveTo>
                      <a:pt x="206" y="412"/>
                    </a:moveTo>
                    <a:cubicBezTo>
                      <a:pt x="93" y="412"/>
                      <a:pt x="0" y="320"/>
                      <a:pt x="0" y="206"/>
                    </a:cubicBezTo>
                    <a:cubicBezTo>
                      <a:pt x="0" y="206"/>
                      <a:pt x="0" y="206"/>
                      <a:pt x="0" y="206"/>
                    </a:cubicBezTo>
                    <a:cubicBezTo>
                      <a:pt x="0" y="92"/>
                      <a:pt x="93" y="0"/>
                      <a:pt x="206" y="0"/>
                    </a:cubicBezTo>
                    <a:cubicBezTo>
                      <a:pt x="206" y="0"/>
                      <a:pt x="206" y="0"/>
                      <a:pt x="206" y="0"/>
                    </a:cubicBezTo>
                    <a:cubicBezTo>
                      <a:pt x="218" y="0"/>
                      <a:pt x="227" y="9"/>
                      <a:pt x="227" y="20"/>
                    </a:cubicBezTo>
                    <a:cubicBezTo>
                      <a:pt x="227" y="20"/>
                      <a:pt x="227" y="20"/>
                      <a:pt x="227" y="20"/>
                    </a:cubicBezTo>
                    <a:cubicBezTo>
                      <a:pt x="227" y="32"/>
                      <a:pt x="218" y="41"/>
                      <a:pt x="206" y="41"/>
                    </a:cubicBezTo>
                    <a:cubicBezTo>
                      <a:pt x="206" y="41"/>
                      <a:pt x="206" y="41"/>
                      <a:pt x="206" y="41"/>
                    </a:cubicBezTo>
                    <a:cubicBezTo>
                      <a:pt x="161" y="41"/>
                      <a:pt x="120" y="60"/>
                      <a:pt x="90" y="89"/>
                    </a:cubicBezTo>
                    <a:cubicBezTo>
                      <a:pt x="90" y="89"/>
                      <a:pt x="90" y="89"/>
                      <a:pt x="90" y="89"/>
                    </a:cubicBezTo>
                    <a:cubicBezTo>
                      <a:pt x="60" y="119"/>
                      <a:pt x="42" y="160"/>
                      <a:pt x="42" y="206"/>
                    </a:cubicBezTo>
                    <a:cubicBezTo>
                      <a:pt x="42" y="206"/>
                      <a:pt x="42" y="206"/>
                      <a:pt x="42" y="206"/>
                    </a:cubicBezTo>
                    <a:cubicBezTo>
                      <a:pt x="42" y="251"/>
                      <a:pt x="60" y="292"/>
                      <a:pt x="90" y="322"/>
                    </a:cubicBezTo>
                    <a:cubicBezTo>
                      <a:pt x="90" y="322"/>
                      <a:pt x="90" y="322"/>
                      <a:pt x="90" y="322"/>
                    </a:cubicBezTo>
                    <a:cubicBezTo>
                      <a:pt x="120" y="352"/>
                      <a:pt x="161" y="370"/>
                      <a:pt x="206" y="370"/>
                    </a:cubicBezTo>
                    <a:cubicBezTo>
                      <a:pt x="206" y="370"/>
                      <a:pt x="206" y="370"/>
                      <a:pt x="206" y="370"/>
                    </a:cubicBezTo>
                    <a:cubicBezTo>
                      <a:pt x="217" y="370"/>
                      <a:pt x="227" y="369"/>
                      <a:pt x="236" y="368"/>
                    </a:cubicBezTo>
                    <a:cubicBezTo>
                      <a:pt x="236" y="368"/>
                      <a:pt x="236" y="368"/>
                      <a:pt x="236" y="368"/>
                    </a:cubicBezTo>
                    <a:cubicBezTo>
                      <a:pt x="236" y="368"/>
                      <a:pt x="236" y="368"/>
                      <a:pt x="236" y="368"/>
                    </a:cubicBezTo>
                    <a:cubicBezTo>
                      <a:pt x="247" y="366"/>
                      <a:pt x="258" y="373"/>
                      <a:pt x="260" y="384"/>
                    </a:cubicBezTo>
                    <a:cubicBezTo>
                      <a:pt x="260" y="384"/>
                      <a:pt x="260" y="384"/>
                      <a:pt x="260" y="384"/>
                    </a:cubicBezTo>
                    <a:cubicBezTo>
                      <a:pt x="262" y="396"/>
                      <a:pt x="255" y="406"/>
                      <a:pt x="244" y="409"/>
                    </a:cubicBezTo>
                    <a:cubicBezTo>
                      <a:pt x="244" y="409"/>
                      <a:pt x="244" y="409"/>
                      <a:pt x="244" y="409"/>
                    </a:cubicBezTo>
                    <a:cubicBezTo>
                      <a:pt x="232" y="411"/>
                      <a:pt x="219" y="412"/>
                      <a:pt x="206" y="412"/>
                    </a:cubicBezTo>
                    <a:cubicBezTo>
                      <a:pt x="206" y="412"/>
                      <a:pt x="206" y="412"/>
                      <a:pt x="206" y="412"/>
                    </a:cubicBezTo>
                    <a:cubicBezTo>
                      <a:pt x="206" y="412"/>
                      <a:pt x="206" y="412"/>
                      <a:pt x="206" y="412"/>
                    </a:cubicBezTo>
                    <a:close/>
                  </a:path>
                </a:pathLst>
              </a:custGeom>
              <a:solidFill>
                <a:srgbClr val="01B49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1" name="Freeform 105"/>
              <p:cNvSpPr/>
              <p:nvPr/>
            </p:nvSpPr>
            <p:spPr bwMode="auto">
              <a:xfrm>
                <a:off x="8633281" y="2236789"/>
                <a:ext cx="334962" cy="514350"/>
              </a:xfrm>
              <a:custGeom>
                <a:avLst/>
                <a:gdLst>
                  <a:gd name="T0" fmla="*/ 2147483647 w 147"/>
                  <a:gd name="T1" fmla="*/ 2147483647 h 226"/>
                  <a:gd name="T2" fmla="*/ 0 w 147"/>
                  <a:gd name="T3" fmla="*/ 2147483647 h 226"/>
                  <a:gd name="T4" fmla="*/ 0 w 147"/>
                  <a:gd name="T5" fmla="*/ 2147483647 h 226"/>
                  <a:gd name="T6" fmla="*/ 2147483647 w 147"/>
                  <a:gd name="T7" fmla="*/ 0 h 226"/>
                  <a:gd name="T8" fmla="*/ 2147483647 w 147"/>
                  <a:gd name="T9" fmla="*/ 0 h 226"/>
                  <a:gd name="T10" fmla="*/ 2147483647 w 147"/>
                  <a:gd name="T11" fmla="*/ 2147483647 h 226"/>
                  <a:gd name="T12" fmla="*/ 2147483647 w 147"/>
                  <a:gd name="T13" fmla="*/ 2147483647 h 226"/>
                  <a:gd name="T14" fmla="*/ 2147483647 w 147"/>
                  <a:gd name="T15" fmla="*/ 2147483647 h 226"/>
                  <a:gd name="T16" fmla="*/ 2147483647 w 147"/>
                  <a:gd name="T17" fmla="*/ 2147483647 h 226"/>
                  <a:gd name="T18" fmla="*/ 2147483647 w 147"/>
                  <a:gd name="T19" fmla="*/ 2147483647 h 226"/>
                  <a:gd name="T20" fmla="*/ 2147483647 w 147"/>
                  <a:gd name="T21" fmla="*/ 2147483647 h 226"/>
                  <a:gd name="T22" fmla="*/ 2147483647 w 147"/>
                  <a:gd name="T23" fmla="*/ 2147483647 h 226"/>
                  <a:gd name="T24" fmla="*/ 2147483647 w 147"/>
                  <a:gd name="T25" fmla="*/ 2147483647 h 226"/>
                  <a:gd name="T26" fmla="*/ 2147483647 w 147"/>
                  <a:gd name="T27" fmla="*/ 2147483647 h 226"/>
                  <a:gd name="T28" fmla="*/ 2147483647 w 147"/>
                  <a:gd name="T29" fmla="*/ 2147483647 h 226"/>
                  <a:gd name="T30" fmla="*/ 2147483647 w 147"/>
                  <a:gd name="T31" fmla="*/ 2147483647 h 226"/>
                  <a:gd name="T32" fmla="*/ 2147483647 w 147"/>
                  <a:gd name="T33" fmla="*/ 2147483647 h 226"/>
                  <a:gd name="T34" fmla="*/ 2147483647 w 147"/>
                  <a:gd name="T35" fmla="*/ 2147483647 h 226"/>
                  <a:gd name="T36" fmla="*/ 2147483647 w 147"/>
                  <a:gd name="T37" fmla="*/ 2147483647 h 226"/>
                  <a:gd name="T38" fmla="*/ 2147483647 w 147"/>
                  <a:gd name="T39" fmla="*/ 2147483647 h 226"/>
                  <a:gd name="T40" fmla="*/ 2147483647 w 147"/>
                  <a:gd name="T41" fmla="*/ 2147483647 h 22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47" h="226">
                    <a:moveTo>
                      <a:pt x="43" y="221"/>
                    </a:moveTo>
                    <a:cubicBezTo>
                      <a:pt x="17" y="198"/>
                      <a:pt x="0" y="164"/>
                      <a:pt x="0" y="126"/>
                    </a:cubicBezTo>
                    <a:cubicBezTo>
                      <a:pt x="0" y="126"/>
                      <a:pt x="0" y="126"/>
                      <a:pt x="0" y="126"/>
                    </a:cubicBezTo>
                    <a:cubicBezTo>
                      <a:pt x="0" y="56"/>
                      <a:pt x="57" y="0"/>
                      <a:pt x="126" y="0"/>
                    </a:cubicBezTo>
                    <a:cubicBezTo>
                      <a:pt x="126" y="0"/>
                      <a:pt x="126" y="0"/>
                      <a:pt x="126" y="0"/>
                    </a:cubicBezTo>
                    <a:cubicBezTo>
                      <a:pt x="138" y="0"/>
                      <a:pt x="147" y="9"/>
                      <a:pt x="147" y="20"/>
                    </a:cubicBezTo>
                    <a:cubicBezTo>
                      <a:pt x="147" y="20"/>
                      <a:pt x="147" y="20"/>
                      <a:pt x="147" y="20"/>
                    </a:cubicBezTo>
                    <a:cubicBezTo>
                      <a:pt x="147" y="32"/>
                      <a:pt x="138" y="41"/>
                      <a:pt x="126" y="41"/>
                    </a:cubicBezTo>
                    <a:cubicBezTo>
                      <a:pt x="126" y="41"/>
                      <a:pt x="126" y="41"/>
                      <a:pt x="126" y="41"/>
                    </a:cubicBezTo>
                    <a:cubicBezTo>
                      <a:pt x="103" y="41"/>
                      <a:pt x="82" y="51"/>
                      <a:pt x="66" y="66"/>
                    </a:cubicBezTo>
                    <a:cubicBezTo>
                      <a:pt x="66" y="66"/>
                      <a:pt x="66" y="66"/>
                      <a:pt x="66" y="66"/>
                    </a:cubicBezTo>
                    <a:cubicBezTo>
                      <a:pt x="51" y="81"/>
                      <a:pt x="42" y="102"/>
                      <a:pt x="42" y="126"/>
                    </a:cubicBezTo>
                    <a:cubicBezTo>
                      <a:pt x="42" y="126"/>
                      <a:pt x="42" y="126"/>
                      <a:pt x="42" y="126"/>
                    </a:cubicBezTo>
                    <a:cubicBezTo>
                      <a:pt x="42" y="151"/>
                      <a:pt x="53" y="174"/>
                      <a:pt x="71" y="189"/>
                    </a:cubicBezTo>
                    <a:cubicBezTo>
                      <a:pt x="71" y="189"/>
                      <a:pt x="71" y="189"/>
                      <a:pt x="71" y="189"/>
                    </a:cubicBezTo>
                    <a:cubicBezTo>
                      <a:pt x="71" y="189"/>
                      <a:pt x="71" y="189"/>
                      <a:pt x="71" y="189"/>
                    </a:cubicBezTo>
                    <a:cubicBezTo>
                      <a:pt x="79" y="197"/>
                      <a:pt x="80" y="210"/>
                      <a:pt x="72" y="219"/>
                    </a:cubicBezTo>
                    <a:cubicBezTo>
                      <a:pt x="72" y="219"/>
                      <a:pt x="72" y="219"/>
                      <a:pt x="72" y="219"/>
                    </a:cubicBezTo>
                    <a:cubicBezTo>
                      <a:pt x="68" y="223"/>
                      <a:pt x="63" y="226"/>
                      <a:pt x="57" y="226"/>
                    </a:cubicBezTo>
                    <a:cubicBezTo>
                      <a:pt x="57" y="226"/>
                      <a:pt x="57" y="226"/>
                      <a:pt x="57" y="226"/>
                    </a:cubicBezTo>
                    <a:cubicBezTo>
                      <a:pt x="52" y="226"/>
                      <a:pt x="47" y="224"/>
                      <a:pt x="43" y="221"/>
                    </a:cubicBezTo>
                    <a:close/>
                  </a:path>
                </a:pathLst>
              </a:custGeom>
              <a:solidFill>
                <a:srgbClr val="5A805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2" name="Freeform 106"/>
              <p:cNvSpPr>
                <a:spLocks noEditPoints="1"/>
              </p:cNvSpPr>
              <p:nvPr/>
            </p:nvSpPr>
            <p:spPr bwMode="auto">
              <a:xfrm>
                <a:off x="9036506" y="2281239"/>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w 630"/>
                  <a:gd name="T17" fmla="*/ 2147483647 h 141"/>
                  <a:gd name="T18" fmla="*/ 0 w 630"/>
                  <a:gd name="T19" fmla="*/ 2147483647 h 141"/>
                  <a:gd name="T20" fmla="*/ 0 w 630"/>
                  <a:gd name="T21" fmla="*/ 2147483647 h 141"/>
                  <a:gd name="T22" fmla="*/ 0 w 630"/>
                  <a:gd name="T23" fmla="*/ 2147483647 h 14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30" h="141">
                    <a:moveTo>
                      <a:pt x="491" y="6"/>
                    </a:moveTo>
                    <a:lnTo>
                      <a:pt x="0" y="6"/>
                    </a:lnTo>
                    <a:lnTo>
                      <a:pt x="0" y="0"/>
                    </a:lnTo>
                    <a:lnTo>
                      <a:pt x="492" y="0"/>
                    </a:lnTo>
                    <a:lnTo>
                      <a:pt x="630" y="138"/>
                    </a:lnTo>
                    <a:lnTo>
                      <a:pt x="625" y="141"/>
                    </a:lnTo>
                    <a:lnTo>
                      <a:pt x="491" y="6"/>
                    </a:lnTo>
                    <a:close/>
                    <a:moveTo>
                      <a:pt x="0" y="6"/>
                    </a:moveTo>
                    <a:lnTo>
                      <a:pt x="0" y="6"/>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3" name="Oval 107"/>
              <p:cNvSpPr>
                <a:spLocks noChangeArrowheads="1"/>
              </p:cNvSpPr>
              <p:nvPr/>
            </p:nvSpPr>
            <p:spPr bwMode="auto">
              <a:xfrm>
                <a:off x="10012819" y="2482851"/>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74" name="Oval 108"/>
              <p:cNvSpPr>
                <a:spLocks noChangeArrowheads="1"/>
              </p:cNvSpPr>
              <p:nvPr/>
            </p:nvSpPr>
            <p:spPr bwMode="auto">
              <a:xfrm>
                <a:off x="9019044" y="2265364"/>
                <a:ext cx="38100"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75" name="Freeform 109"/>
              <p:cNvSpPr/>
              <p:nvPr/>
            </p:nvSpPr>
            <p:spPr bwMode="auto">
              <a:xfrm>
                <a:off x="9036506" y="2095501"/>
                <a:ext cx="1000125" cy="222250"/>
              </a:xfrm>
              <a:custGeom>
                <a:avLst/>
                <a:gdLst>
                  <a:gd name="T0" fmla="*/ 2147483647 w 630"/>
                  <a:gd name="T1" fmla="*/ 2147483647 h 140"/>
                  <a:gd name="T2" fmla="*/ 0 w 630"/>
                  <a:gd name="T3" fmla="*/ 2147483647 h 140"/>
                  <a:gd name="T4" fmla="*/ 0 w 630"/>
                  <a:gd name="T5" fmla="*/ 0 h 140"/>
                  <a:gd name="T6" fmla="*/ 2147483647 w 630"/>
                  <a:gd name="T7" fmla="*/ 0 h 140"/>
                  <a:gd name="T8" fmla="*/ 2147483647 w 630"/>
                  <a:gd name="T9" fmla="*/ 2147483647 h 140"/>
                  <a:gd name="T10" fmla="*/ 2147483647 w 630"/>
                  <a:gd name="T11" fmla="*/ 2147483647 h 140"/>
                  <a:gd name="T12" fmla="*/ 2147483647 w 630"/>
                  <a:gd name="T13" fmla="*/ 2147483647 h 140"/>
                  <a:gd name="T14" fmla="*/ 2147483647 w 630"/>
                  <a:gd name="T15" fmla="*/ 2147483647 h 14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0">
                    <a:moveTo>
                      <a:pt x="491" y="4"/>
                    </a:moveTo>
                    <a:lnTo>
                      <a:pt x="0" y="4"/>
                    </a:lnTo>
                    <a:lnTo>
                      <a:pt x="0" y="0"/>
                    </a:lnTo>
                    <a:lnTo>
                      <a:pt x="492" y="0"/>
                    </a:lnTo>
                    <a:lnTo>
                      <a:pt x="630" y="138"/>
                    </a:lnTo>
                    <a:lnTo>
                      <a:pt x="625" y="140"/>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6" name="Oval 110"/>
              <p:cNvSpPr>
                <a:spLocks noChangeArrowheads="1"/>
              </p:cNvSpPr>
              <p:nvPr/>
            </p:nvSpPr>
            <p:spPr bwMode="auto">
              <a:xfrm>
                <a:off x="10012819" y="2295526"/>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77" name="Oval 111"/>
              <p:cNvSpPr>
                <a:spLocks noChangeArrowheads="1"/>
              </p:cNvSpPr>
              <p:nvPr/>
            </p:nvSpPr>
            <p:spPr bwMode="auto">
              <a:xfrm>
                <a:off x="9019044" y="2079626"/>
                <a:ext cx="38100"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78" name="Freeform 112"/>
              <p:cNvSpPr/>
              <p:nvPr/>
            </p:nvSpPr>
            <p:spPr bwMode="auto">
              <a:xfrm>
                <a:off x="9036506" y="1914526"/>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1">
                    <a:moveTo>
                      <a:pt x="491" y="5"/>
                    </a:moveTo>
                    <a:lnTo>
                      <a:pt x="0" y="5"/>
                    </a:lnTo>
                    <a:lnTo>
                      <a:pt x="0" y="0"/>
                    </a:lnTo>
                    <a:lnTo>
                      <a:pt x="492" y="0"/>
                    </a:lnTo>
                    <a:lnTo>
                      <a:pt x="630" y="137"/>
                    </a:lnTo>
                    <a:lnTo>
                      <a:pt x="625" y="141"/>
                    </a:lnTo>
                    <a:lnTo>
                      <a:pt x="491" y="5"/>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79" name="Oval 113"/>
              <p:cNvSpPr>
                <a:spLocks noChangeArrowheads="1"/>
              </p:cNvSpPr>
              <p:nvPr/>
            </p:nvSpPr>
            <p:spPr bwMode="auto">
              <a:xfrm>
                <a:off x="10012819" y="2116139"/>
                <a:ext cx="39687"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0" name="Oval 114"/>
              <p:cNvSpPr>
                <a:spLocks noChangeArrowheads="1"/>
              </p:cNvSpPr>
              <p:nvPr/>
            </p:nvSpPr>
            <p:spPr bwMode="auto">
              <a:xfrm>
                <a:off x="9019044" y="1898651"/>
                <a:ext cx="38100" cy="39688"/>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1" name="Freeform 115"/>
              <p:cNvSpPr/>
              <p:nvPr/>
            </p:nvSpPr>
            <p:spPr bwMode="auto">
              <a:xfrm>
                <a:off x="9036506" y="1735139"/>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1">
                    <a:moveTo>
                      <a:pt x="491" y="4"/>
                    </a:moveTo>
                    <a:lnTo>
                      <a:pt x="0" y="4"/>
                    </a:lnTo>
                    <a:lnTo>
                      <a:pt x="0" y="0"/>
                    </a:lnTo>
                    <a:lnTo>
                      <a:pt x="492" y="0"/>
                    </a:lnTo>
                    <a:lnTo>
                      <a:pt x="630" y="136"/>
                    </a:lnTo>
                    <a:lnTo>
                      <a:pt x="625" y="141"/>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82" name="Oval 116"/>
              <p:cNvSpPr>
                <a:spLocks noChangeArrowheads="1"/>
              </p:cNvSpPr>
              <p:nvPr/>
            </p:nvSpPr>
            <p:spPr bwMode="auto">
              <a:xfrm>
                <a:off x="10012819" y="1935164"/>
                <a:ext cx="39687" cy="39688"/>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3" name="Oval 117"/>
              <p:cNvSpPr>
                <a:spLocks noChangeArrowheads="1"/>
              </p:cNvSpPr>
              <p:nvPr/>
            </p:nvSpPr>
            <p:spPr bwMode="auto">
              <a:xfrm>
                <a:off x="9019044" y="1719264"/>
                <a:ext cx="38100"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4" name="Freeform 118"/>
              <p:cNvSpPr/>
              <p:nvPr/>
            </p:nvSpPr>
            <p:spPr bwMode="auto">
              <a:xfrm>
                <a:off x="9036506" y="1539876"/>
                <a:ext cx="1000125" cy="220663"/>
              </a:xfrm>
              <a:custGeom>
                <a:avLst/>
                <a:gdLst>
                  <a:gd name="T0" fmla="*/ 2147483647 w 630"/>
                  <a:gd name="T1" fmla="*/ 2147483647 h 139"/>
                  <a:gd name="T2" fmla="*/ 0 w 630"/>
                  <a:gd name="T3" fmla="*/ 2147483647 h 139"/>
                  <a:gd name="T4" fmla="*/ 0 w 630"/>
                  <a:gd name="T5" fmla="*/ 0 h 139"/>
                  <a:gd name="T6" fmla="*/ 2147483647 w 630"/>
                  <a:gd name="T7" fmla="*/ 0 h 139"/>
                  <a:gd name="T8" fmla="*/ 2147483647 w 630"/>
                  <a:gd name="T9" fmla="*/ 2147483647 h 139"/>
                  <a:gd name="T10" fmla="*/ 2147483647 w 630"/>
                  <a:gd name="T11" fmla="*/ 2147483647 h 139"/>
                  <a:gd name="T12" fmla="*/ 2147483647 w 630"/>
                  <a:gd name="T13" fmla="*/ 2147483647 h 139"/>
                  <a:gd name="T14" fmla="*/ 2147483647 w 630"/>
                  <a:gd name="T15" fmla="*/ 2147483647 h 13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39">
                    <a:moveTo>
                      <a:pt x="491" y="4"/>
                    </a:moveTo>
                    <a:lnTo>
                      <a:pt x="0" y="4"/>
                    </a:lnTo>
                    <a:lnTo>
                      <a:pt x="0" y="0"/>
                    </a:lnTo>
                    <a:lnTo>
                      <a:pt x="492" y="0"/>
                    </a:lnTo>
                    <a:lnTo>
                      <a:pt x="630" y="136"/>
                    </a:lnTo>
                    <a:lnTo>
                      <a:pt x="625" y="139"/>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85" name="Oval 119"/>
              <p:cNvSpPr>
                <a:spLocks noChangeArrowheads="1"/>
              </p:cNvSpPr>
              <p:nvPr/>
            </p:nvSpPr>
            <p:spPr bwMode="auto">
              <a:xfrm>
                <a:off x="10012819" y="1736726"/>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6" name="Oval 120"/>
              <p:cNvSpPr>
                <a:spLocks noChangeArrowheads="1"/>
              </p:cNvSpPr>
              <p:nvPr/>
            </p:nvSpPr>
            <p:spPr bwMode="auto">
              <a:xfrm>
                <a:off x="9019044" y="1520826"/>
                <a:ext cx="38100"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4187" name="Freeform 121"/>
              <p:cNvSpPr/>
              <p:nvPr/>
            </p:nvSpPr>
            <p:spPr bwMode="auto">
              <a:xfrm>
                <a:off x="10111244" y="2478089"/>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7"/>
                      <a:pt x="10" y="7"/>
                      <a:pt x="10" y="7"/>
                    </a:cubicBezTo>
                    <a:cubicBezTo>
                      <a:pt x="6" y="7"/>
                      <a:pt x="6" y="7"/>
                      <a:pt x="6" y="7"/>
                    </a:cubicBezTo>
                    <a:cubicBezTo>
                      <a:pt x="6" y="17"/>
                      <a:pt x="6" y="17"/>
                      <a:pt x="6" y="17"/>
                    </a:cubicBezTo>
                    <a:cubicBezTo>
                      <a:pt x="6" y="18"/>
                      <a:pt x="6" y="19"/>
                      <a:pt x="6" y="19"/>
                    </a:cubicBezTo>
                    <a:cubicBezTo>
                      <a:pt x="7" y="20"/>
                      <a:pt x="7" y="20"/>
                      <a:pt x="8" y="20"/>
                    </a:cubicBezTo>
                    <a:cubicBezTo>
                      <a:pt x="8" y="20"/>
                      <a:pt x="8" y="20"/>
                      <a:pt x="9" y="20"/>
                    </a:cubicBezTo>
                    <a:cubicBezTo>
                      <a:pt x="9" y="19"/>
                      <a:pt x="9" y="19"/>
                      <a:pt x="10" y="18"/>
                    </a:cubicBezTo>
                    <a:cubicBezTo>
                      <a:pt x="10" y="18"/>
                      <a:pt x="10" y="18"/>
                      <a:pt x="10" y="18"/>
                    </a:cubicBezTo>
                    <a:cubicBezTo>
                      <a:pt x="10" y="20"/>
                      <a:pt x="9" y="21"/>
                      <a:pt x="9" y="21"/>
                    </a:cubicBezTo>
                    <a:cubicBezTo>
                      <a:pt x="8" y="22"/>
                      <a:pt x="7" y="22"/>
                      <a:pt x="6" y="22"/>
                    </a:cubicBezTo>
                    <a:cubicBezTo>
                      <a:pt x="6" y="22"/>
                      <a:pt x="5" y="22"/>
                      <a:pt x="5" y="22"/>
                    </a:cubicBezTo>
                    <a:cubicBezTo>
                      <a:pt x="4" y="21"/>
                      <a:pt x="4" y="21"/>
                      <a:pt x="3" y="20"/>
                    </a:cubicBezTo>
                    <a:cubicBezTo>
                      <a:pt x="3" y="20"/>
                      <a:pt x="3" y="19"/>
                      <a:pt x="3" y="18"/>
                    </a:cubicBezTo>
                    <a:cubicBezTo>
                      <a:pt x="3" y="7"/>
                      <a:pt x="3" y="7"/>
                      <a:pt x="3" y="7"/>
                    </a:cubicBezTo>
                    <a:cubicBezTo>
                      <a:pt x="0" y="7"/>
                      <a:pt x="0" y="7"/>
                      <a:pt x="0" y="7"/>
                    </a:cubicBezTo>
                    <a:cubicBezTo>
                      <a:pt x="0" y="6"/>
                      <a:pt x="0" y="6"/>
                      <a:pt x="0" y="6"/>
                    </a:cubicBezTo>
                    <a:cubicBezTo>
                      <a:pt x="1" y="6"/>
                      <a:pt x="2" y="5"/>
                      <a:pt x="2" y="5"/>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88" name="Freeform 122"/>
              <p:cNvSpPr>
                <a:spLocks noEditPoints="1"/>
              </p:cNvSpPr>
              <p:nvPr/>
            </p:nvSpPr>
            <p:spPr bwMode="auto">
              <a:xfrm>
                <a:off x="10138231" y="2489201"/>
                <a:ext cx="31750" cy="38100"/>
              </a:xfrm>
              <a:custGeom>
                <a:avLst/>
                <a:gdLst>
                  <a:gd name="T0" fmla="*/ 2147483647 w 14"/>
                  <a:gd name="T1" fmla="*/ 2147483647 h 17"/>
                  <a:gd name="T2" fmla="*/ 2147483647 w 14"/>
                  <a:gd name="T3" fmla="*/ 2147483647 h 17"/>
                  <a:gd name="T4" fmla="*/ 2147483647 w 14"/>
                  <a:gd name="T5" fmla="*/ 2147483647 h 17"/>
                  <a:gd name="T6" fmla="*/ 2147483647 w 14"/>
                  <a:gd name="T7" fmla="*/ 2147483647 h 17"/>
                  <a:gd name="T8" fmla="*/ 2147483647 w 14"/>
                  <a:gd name="T9" fmla="*/ 2147483647 h 17"/>
                  <a:gd name="T10" fmla="*/ 2147483647 w 14"/>
                  <a:gd name="T11" fmla="*/ 2147483647 h 17"/>
                  <a:gd name="T12" fmla="*/ 2147483647 w 14"/>
                  <a:gd name="T13" fmla="*/ 2147483647 h 17"/>
                  <a:gd name="T14" fmla="*/ 2147483647 w 14"/>
                  <a:gd name="T15" fmla="*/ 2147483647 h 17"/>
                  <a:gd name="T16" fmla="*/ 2147483647 w 14"/>
                  <a:gd name="T17" fmla="*/ 2147483647 h 17"/>
                  <a:gd name="T18" fmla="*/ 0 w 14"/>
                  <a:gd name="T19" fmla="*/ 2147483647 h 17"/>
                  <a:gd name="T20" fmla="*/ 2147483647 w 14"/>
                  <a:gd name="T21" fmla="*/ 2147483647 h 17"/>
                  <a:gd name="T22" fmla="*/ 2147483647 w 14"/>
                  <a:gd name="T23" fmla="*/ 0 h 17"/>
                  <a:gd name="T24" fmla="*/ 2147483647 w 14"/>
                  <a:gd name="T25" fmla="*/ 2147483647 h 17"/>
                  <a:gd name="T26" fmla="*/ 2147483647 w 14"/>
                  <a:gd name="T27" fmla="*/ 2147483647 h 17"/>
                  <a:gd name="T28" fmla="*/ 2147483647 w 14"/>
                  <a:gd name="T29" fmla="*/ 2147483647 h 17"/>
                  <a:gd name="T30" fmla="*/ 2147483647 w 14"/>
                  <a:gd name="T31" fmla="*/ 2147483647 h 17"/>
                  <a:gd name="T32" fmla="*/ 2147483647 w 14"/>
                  <a:gd name="T33" fmla="*/ 2147483647 h 17"/>
                  <a:gd name="T34" fmla="*/ 2147483647 w 14"/>
                  <a:gd name="T35" fmla="*/ 2147483647 h 17"/>
                  <a:gd name="T36" fmla="*/ 2147483647 w 14"/>
                  <a:gd name="T37" fmla="*/ 2147483647 h 17"/>
                  <a:gd name="T38" fmla="*/ 2147483647 w 14"/>
                  <a:gd name="T39" fmla="*/ 2147483647 h 17"/>
                  <a:gd name="T40" fmla="*/ 2147483647 w 14"/>
                  <a:gd name="T41" fmla="*/ 2147483647 h 17"/>
                  <a:gd name="T42" fmla="*/ 2147483647 w 14"/>
                  <a:gd name="T43" fmla="*/ 2147483647 h 1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7">
                    <a:moveTo>
                      <a:pt x="2" y="6"/>
                    </a:moveTo>
                    <a:cubicBezTo>
                      <a:pt x="2" y="9"/>
                      <a:pt x="3" y="11"/>
                      <a:pt x="4" y="12"/>
                    </a:cubicBezTo>
                    <a:cubicBezTo>
                      <a:pt x="5" y="14"/>
                      <a:pt x="7" y="14"/>
                      <a:pt x="8" y="14"/>
                    </a:cubicBezTo>
                    <a:cubicBezTo>
                      <a:pt x="9" y="14"/>
                      <a:pt x="10" y="14"/>
                      <a:pt x="11" y="13"/>
                    </a:cubicBezTo>
                    <a:cubicBezTo>
                      <a:pt x="12" y="13"/>
                      <a:pt x="13" y="12"/>
                      <a:pt x="13" y="10"/>
                    </a:cubicBezTo>
                    <a:cubicBezTo>
                      <a:pt x="14" y="11"/>
                      <a:pt x="14" y="11"/>
                      <a:pt x="14" y="11"/>
                    </a:cubicBezTo>
                    <a:cubicBezTo>
                      <a:pt x="13" y="12"/>
                      <a:pt x="13" y="14"/>
                      <a:pt x="11" y="15"/>
                    </a:cubicBezTo>
                    <a:cubicBezTo>
                      <a:pt x="10" y="17"/>
                      <a:pt x="9" y="17"/>
                      <a:pt x="7" y="17"/>
                    </a:cubicBezTo>
                    <a:cubicBezTo>
                      <a:pt x="5" y="17"/>
                      <a:pt x="3" y="17"/>
                      <a:pt x="2" y="15"/>
                    </a:cubicBezTo>
                    <a:cubicBezTo>
                      <a:pt x="0" y="13"/>
                      <a:pt x="0" y="11"/>
                      <a:pt x="0" y="9"/>
                    </a:cubicBezTo>
                    <a:cubicBezTo>
                      <a:pt x="0" y="6"/>
                      <a:pt x="0" y="4"/>
                      <a:pt x="2" y="2"/>
                    </a:cubicBezTo>
                    <a:cubicBezTo>
                      <a:pt x="3" y="1"/>
                      <a:pt x="5" y="0"/>
                      <a:pt x="7" y="0"/>
                    </a:cubicBezTo>
                    <a:cubicBezTo>
                      <a:pt x="9" y="0"/>
                      <a:pt x="11" y="0"/>
                      <a:pt x="12" y="2"/>
                    </a:cubicBezTo>
                    <a:cubicBezTo>
                      <a:pt x="13" y="3"/>
                      <a:pt x="14" y="4"/>
                      <a:pt x="14" y="6"/>
                    </a:cubicBezTo>
                    <a:lnTo>
                      <a:pt x="2" y="6"/>
                    </a:lnTo>
                    <a:close/>
                    <a:moveTo>
                      <a:pt x="2" y="5"/>
                    </a:moveTo>
                    <a:cubicBezTo>
                      <a:pt x="10" y="5"/>
                      <a:pt x="10" y="5"/>
                      <a:pt x="10" y="5"/>
                    </a:cubicBezTo>
                    <a:cubicBezTo>
                      <a:pt x="10" y="4"/>
                      <a:pt x="10" y="4"/>
                      <a:pt x="10" y="3"/>
                    </a:cubicBezTo>
                    <a:cubicBezTo>
                      <a:pt x="9" y="3"/>
                      <a:pt x="9" y="2"/>
                      <a:pt x="8" y="2"/>
                    </a:cubicBezTo>
                    <a:cubicBezTo>
                      <a:pt x="8" y="1"/>
                      <a:pt x="7" y="1"/>
                      <a:pt x="6" y="1"/>
                    </a:cubicBezTo>
                    <a:cubicBezTo>
                      <a:pt x="5" y="1"/>
                      <a:pt x="4" y="1"/>
                      <a:pt x="4" y="2"/>
                    </a:cubicBezTo>
                    <a:cubicBezTo>
                      <a:pt x="3" y="3"/>
                      <a:pt x="2" y="4"/>
                      <a:pt x="2" y="5"/>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89" name="Freeform 123"/>
              <p:cNvSpPr/>
              <p:nvPr/>
            </p:nvSpPr>
            <p:spPr bwMode="auto">
              <a:xfrm>
                <a:off x="10173156" y="2489201"/>
                <a:ext cx="41275" cy="38100"/>
              </a:xfrm>
              <a:custGeom>
                <a:avLst/>
                <a:gdLst>
                  <a:gd name="T0" fmla="*/ 0 w 18"/>
                  <a:gd name="T1" fmla="*/ 0 h 17"/>
                  <a:gd name="T2" fmla="*/ 2147483647 w 18"/>
                  <a:gd name="T3" fmla="*/ 0 h 17"/>
                  <a:gd name="T4" fmla="*/ 2147483647 w 18"/>
                  <a:gd name="T5" fmla="*/ 2147483647 h 17"/>
                  <a:gd name="T6" fmla="*/ 2147483647 w 18"/>
                  <a:gd name="T7" fmla="*/ 2147483647 h 17"/>
                  <a:gd name="T8" fmla="*/ 2147483647 w 18"/>
                  <a:gd name="T9" fmla="*/ 2147483647 h 17"/>
                  <a:gd name="T10" fmla="*/ 2147483647 w 18"/>
                  <a:gd name="T11" fmla="*/ 2147483647 h 17"/>
                  <a:gd name="T12" fmla="*/ 2147483647 w 18"/>
                  <a:gd name="T13" fmla="*/ 2147483647 h 17"/>
                  <a:gd name="T14" fmla="*/ 2147483647 w 18"/>
                  <a:gd name="T15" fmla="*/ 2147483647 h 17"/>
                  <a:gd name="T16" fmla="*/ 2147483647 w 18"/>
                  <a:gd name="T17" fmla="*/ 2147483647 h 17"/>
                  <a:gd name="T18" fmla="*/ 2147483647 w 18"/>
                  <a:gd name="T19" fmla="*/ 2147483647 h 17"/>
                  <a:gd name="T20" fmla="*/ 2147483647 w 18"/>
                  <a:gd name="T21" fmla="*/ 2147483647 h 17"/>
                  <a:gd name="T22" fmla="*/ 2147483647 w 18"/>
                  <a:gd name="T23" fmla="*/ 2147483647 h 17"/>
                  <a:gd name="T24" fmla="*/ 2147483647 w 18"/>
                  <a:gd name="T25" fmla="*/ 0 h 17"/>
                  <a:gd name="T26" fmla="*/ 2147483647 w 18"/>
                  <a:gd name="T27" fmla="*/ 0 h 17"/>
                  <a:gd name="T28" fmla="*/ 2147483647 w 18"/>
                  <a:gd name="T29" fmla="*/ 2147483647 h 17"/>
                  <a:gd name="T30" fmla="*/ 2147483647 w 18"/>
                  <a:gd name="T31" fmla="*/ 2147483647 h 17"/>
                  <a:gd name="T32" fmla="*/ 2147483647 w 18"/>
                  <a:gd name="T33" fmla="*/ 2147483647 h 17"/>
                  <a:gd name="T34" fmla="*/ 2147483647 w 18"/>
                  <a:gd name="T35" fmla="*/ 2147483647 h 17"/>
                  <a:gd name="T36" fmla="*/ 2147483647 w 18"/>
                  <a:gd name="T37" fmla="*/ 2147483647 h 17"/>
                  <a:gd name="T38" fmla="*/ 2147483647 w 18"/>
                  <a:gd name="T39" fmla="*/ 2147483647 h 17"/>
                  <a:gd name="T40" fmla="*/ 2147483647 w 18"/>
                  <a:gd name="T41" fmla="*/ 2147483647 h 17"/>
                  <a:gd name="T42" fmla="*/ 2147483647 w 18"/>
                  <a:gd name="T43" fmla="*/ 2147483647 h 17"/>
                  <a:gd name="T44" fmla="*/ 2147483647 w 18"/>
                  <a:gd name="T45" fmla="*/ 2147483647 h 17"/>
                  <a:gd name="T46" fmla="*/ 2147483647 w 18"/>
                  <a:gd name="T47" fmla="*/ 2147483647 h 17"/>
                  <a:gd name="T48" fmla="*/ 2147483647 w 18"/>
                  <a:gd name="T49" fmla="*/ 2147483647 h 17"/>
                  <a:gd name="T50" fmla="*/ 2147483647 w 18"/>
                  <a:gd name="T51" fmla="*/ 2147483647 h 17"/>
                  <a:gd name="T52" fmla="*/ 2147483647 w 18"/>
                  <a:gd name="T53" fmla="*/ 2147483647 h 17"/>
                  <a:gd name="T54" fmla="*/ 2147483647 w 18"/>
                  <a:gd name="T55" fmla="*/ 2147483647 h 17"/>
                  <a:gd name="T56" fmla="*/ 2147483647 w 18"/>
                  <a:gd name="T57" fmla="*/ 2147483647 h 17"/>
                  <a:gd name="T58" fmla="*/ 2147483647 w 18"/>
                  <a:gd name="T59" fmla="*/ 2147483647 h 17"/>
                  <a:gd name="T60" fmla="*/ 2147483647 w 18"/>
                  <a:gd name="T61" fmla="*/ 2147483647 h 17"/>
                  <a:gd name="T62" fmla="*/ 2147483647 w 18"/>
                  <a:gd name="T63" fmla="*/ 2147483647 h 17"/>
                  <a:gd name="T64" fmla="*/ 2147483647 w 18"/>
                  <a:gd name="T65" fmla="*/ 2147483647 h 17"/>
                  <a:gd name="T66" fmla="*/ 0 w 18"/>
                  <a:gd name="T67" fmla="*/ 2147483647 h 17"/>
                  <a:gd name="T68" fmla="*/ 0 w 18"/>
                  <a:gd name="T69" fmla="*/ 2147483647 h 17"/>
                  <a:gd name="T70" fmla="*/ 2147483647 w 18"/>
                  <a:gd name="T71" fmla="*/ 2147483647 h 17"/>
                  <a:gd name="T72" fmla="*/ 2147483647 w 18"/>
                  <a:gd name="T73" fmla="*/ 2147483647 h 17"/>
                  <a:gd name="T74" fmla="*/ 2147483647 w 18"/>
                  <a:gd name="T75" fmla="*/ 2147483647 h 17"/>
                  <a:gd name="T76" fmla="*/ 2147483647 w 18"/>
                  <a:gd name="T77" fmla="*/ 2147483647 h 17"/>
                  <a:gd name="T78" fmla="*/ 2147483647 w 18"/>
                  <a:gd name="T79" fmla="*/ 2147483647 h 17"/>
                  <a:gd name="T80" fmla="*/ 0 w 18"/>
                  <a:gd name="T81" fmla="*/ 2147483647 h 17"/>
                  <a:gd name="T82" fmla="*/ 0 w 18"/>
                  <a:gd name="T83" fmla="*/ 0 h 1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7">
                    <a:moveTo>
                      <a:pt x="0" y="0"/>
                    </a:moveTo>
                    <a:cubicBezTo>
                      <a:pt x="8" y="0"/>
                      <a:pt x="8" y="0"/>
                      <a:pt x="8" y="0"/>
                    </a:cubicBezTo>
                    <a:cubicBezTo>
                      <a:pt x="8" y="1"/>
                      <a:pt x="8" y="1"/>
                      <a:pt x="8" y="1"/>
                    </a:cubicBezTo>
                    <a:cubicBezTo>
                      <a:pt x="7" y="1"/>
                      <a:pt x="7" y="1"/>
                      <a:pt x="7" y="1"/>
                    </a:cubicBezTo>
                    <a:cubicBezTo>
                      <a:pt x="7" y="1"/>
                      <a:pt x="7" y="2"/>
                      <a:pt x="7" y="2"/>
                    </a:cubicBezTo>
                    <a:cubicBezTo>
                      <a:pt x="7" y="2"/>
                      <a:pt x="7" y="3"/>
                      <a:pt x="7" y="3"/>
                    </a:cubicBezTo>
                    <a:cubicBezTo>
                      <a:pt x="7" y="3"/>
                      <a:pt x="8" y="4"/>
                      <a:pt x="8" y="4"/>
                    </a:cubicBezTo>
                    <a:cubicBezTo>
                      <a:pt x="9" y="6"/>
                      <a:pt x="9" y="6"/>
                      <a:pt x="9" y="6"/>
                    </a:cubicBezTo>
                    <a:cubicBezTo>
                      <a:pt x="10" y="4"/>
                      <a:pt x="10" y="4"/>
                      <a:pt x="10" y="4"/>
                    </a:cubicBezTo>
                    <a:cubicBezTo>
                      <a:pt x="11" y="3"/>
                      <a:pt x="12" y="2"/>
                      <a:pt x="12" y="2"/>
                    </a:cubicBezTo>
                    <a:cubicBezTo>
                      <a:pt x="12" y="2"/>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3"/>
                      <a:pt x="12" y="4"/>
                    </a:cubicBezTo>
                    <a:cubicBezTo>
                      <a:pt x="10" y="7"/>
                      <a:pt x="10" y="7"/>
                      <a:pt x="10" y="7"/>
                    </a:cubicBezTo>
                    <a:cubicBezTo>
                      <a:pt x="14" y="13"/>
                      <a:pt x="14" y="13"/>
                      <a:pt x="14" y="13"/>
                    </a:cubicBezTo>
                    <a:cubicBezTo>
                      <a:pt x="15" y="14"/>
                      <a:pt x="16" y="15"/>
                      <a:pt x="16" y="16"/>
                    </a:cubicBezTo>
                    <a:cubicBezTo>
                      <a:pt x="16" y="16"/>
                      <a:pt x="17" y="16"/>
                      <a:pt x="18" y="16"/>
                    </a:cubicBezTo>
                    <a:cubicBezTo>
                      <a:pt x="18" y="17"/>
                      <a:pt x="18" y="17"/>
                      <a:pt x="18" y="17"/>
                    </a:cubicBezTo>
                    <a:cubicBezTo>
                      <a:pt x="10" y="17"/>
                      <a:pt x="10" y="17"/>
                      <a:pt x="10" y="17"/>
                    </a:cubicBezTo>
                    <a:cubicBezTo>
                      <a:pt x="10" y="16"/>
                      <a:pt x="10" y="16"/>
                      <a:pt x="10" y="16"/>
                    </a:cubicBezTo>
                    <a:cubicBezTo>
                      <a:pt x="10" y="16"/>
                      <a:pt x="11" y="16"/>
                      <a:pt x="11" y="16"/>
                    </a:cubicBezTo>
                    <a:cubicBezTo>
                      <a:pt x="11" y="16"/>
                      <a:pt x="12" y="15"/>
                      <a:pt x="12" y="15"/>
                    </a:cubicBezTo>
                    <a:cubicBezTo>
                      <a:pt x="12" y="15"/>
                      <a:pt x="11" y="14"/>
                      <a:pt x="10" y="13"/>
                    </a:cubicBezTo>
                    <a:cubicBezTo>
                      <a:pt x="8" y="9"/>
                      <a:pt x="8" y="9"/>
                      <a:pt x="8" y="9"/>
                    </a:cubicBezTo>
                    <a:cubicBezTo>
                      <a:pt x="5" y="13"/>
                      <a:pt x="5" y="13"/>
                      <a:pt x="5" y="13"/>
                    </a:cubicBezTo>
                    <a:cubicBezTo>
                      <a:pt x="5" y="14"/>
                      <a:pt x="4" y="15"/>
                      <a:pt x="4" y="15"/>
                    </a:cubicBezTo>
                    <a:cubicBezTo>
                      <a:pt x="4" y="15"/>
                      <a:pt x="4" y="16"/>
                      <a:pt x="5" y="16"/>
                    </a:cubicBezTo>
                    <a:cubicBezTo>
                      <a:pt x="5" y="16"/>
                      <a:pt x="5" y="16"/>
                      <a:pt x="6" y="16"/>
                    </a:cubicBezTo>
                    <a:cubicBezTo>
                      <a:pt x="6" y="17"/>
                      <a:pt x="6" y="17"/>
                      <a:pt x="6" y="17"/>
                    </a:cubicBezTo>
                    <a:cubicBezTo>
                      <a:pt x="0" y="17"/>
                      <a:pt x="0" y="17"/>
                      <a:pt x="0" y="17"/>
                    </a:cubicBezTo>
                    <a:cubicBezTo>
                      <a:pt x="0" y="16"/>
                      <a:pt x="0" y="16"/>
                      <a:pt x="0" y="16"/>
                    </a:cubicBezTo>
                    <a:cubicBezTo>
                      <a:pt x="1" y="16"/>
                      <a:pt x="1" y="16"/>
                      <a:pt x="1" y="16"/>
                    </a:cubicBezTo>
                    <a:cubicBezTo>
                      <a:pt x="2" y="15"/>
                      <a:pt x="3" y="14"/>
                      <a:pt x="4" y="13"/>
                    </a:cubicBezTo>
                    <a:cubicBezTo>
                      <a:pt x="7" y="8"/>
                      <a:pt x="7" y="8"/>
                      <a:pt x="7" y="8"/>
                    </a:cubicBezTo>
                    <a:cubicBezTo>
                      <a:pt x="4" y="4"/>
                      <a:pt x="4" y="4"/>
                      <a:pt x="4" y="4"/>
                    </a:cubicBezTo>
                    <a:cubicBezTo>
                      <a:pt x="3" y="3"/>
                      <a:pt x="3" y="2"/>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0" name="Freeform 124"/>
              <p:cNvSpPr/>
              <p:nvPr/>
            </p:nvSpPr>
            <p:spPr bwMode="auto">
              <a:xfrm>
                <a:off x="10216019" y="2478089"/>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7"/>
                      <a:pt x="9" y="7"/>
                      <a:pt x="9" y="7"/>
                    </a:cubicBezTo>
                    <a:cubicBezTo>
                      <a:pt x="5" y="7"/>
                      <a:pt x="5" y="7"/>
                      <a:pt x="5" y="7"/>
                    </a:cubicBezTo>
                    <a:cubicBezTo>
                      <a:pt x="5" y="17"/>
                      <a:pt x="5" y="17"/>
                      <a:pt x="5" y="17"/>
                    </a:cubicBezTo>
                    <a:cubicBezTo>
                      <a:pt x="5" y="18"/>
                      <a:pt x="5" y="19"/>
                      <a:pt x="6" y="19"/>
                    </a:cubicBezTo>
                    <a:cubicBezTo>
                      <a:pt x="6" y="20"/>
                      <a:pt x="6" y="20"/>
                      <a:pt x="7" y="20"/>
                    </a:cubicBezTo>
                    <a:cubicBezTo>
                      <a:pt x="7" y="20"/>
                      <a:pt x="8" y="20"/>
                      <a:pt x="8" y="20"/>
                    </a:cubicBezTo>
                    <a:cubicBezTo>
                      <a:pt x="8" y="19"/>
                      <a:pt x="9" y="19"/>
                      <a:pt x="9" y="18"/>
                    </a:cubicBezTo>
                    <a:cubicBezTo>
                      <a:pt x="9" y="18"/>
                      <a:pt x="9" y="18"/>
                      <a:pt x="9" y="18"/>
                    </a:cubicBezTo>
                    <a:cubicBezTo>
                      <a:pt x="9" y="20"/>
                      <a:pt x="8" y="21"/>
                      <a:pt x="8" y="21"/>
                    </a:cubicBezTo>
                    <a:cubicBezTo>
                      <a:pt x="7" y="22"/>
                      <a:pt x="6" y="22"/>
                      <a:pt x="5" y="22"/>
                    </a:cubicBezTo>
                    <a:cubicBezTo>
                      <a:pt x="5" y="22"/>
                      <a:pt x="4" y="22"/>
                      <a:pt x="4" y="22"/>
                    </a:cubicBezTo>
                    <a:cubicBezTo>
                      <a:pt x="3" y="21"/>
                      <a:pt x="3" y="21"/>
                      <a:pt x="3" y="20"/>
                    </a:cubicBezTo>
                    <a:cubicBezTo>
                      <a:pt x="2" y="20"/>
                      <a:pt x="2" y="19"/>
                      <a:pt x="2" y="18"/>
                    </a:cubicBezTo>
                    <a:cubicBezTo>
                      <a:pt x="2" y="7"/>
                      <a:pt x="2" y="7"/>
                      <a:pt x="2" y="7"/>
                    </a:cubicBezTo>
                    <a:cubicBezTo>
                      <a:pt x="0" y="7"/>
                      <a:pt x="0" y="7"/>
                      <a:pt x="0" y="7"/>
                    </a:cubicBezTo>
                    <a:cubicBezTo>
                      <a:pt x="0" y="6"/>
                      <a:pt x="0" y="6"/>
                      <a:pt x="0" y="6"/>
                    </a:cubicBezTo>
                    <a:cubicBezTo>
                      <a:pt x="0" y="6"/>
                      <a:pt x="1" y="5"/>
                      <a:pt x="2" y="5"/>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1" name="Freeform 125"/>
              <p:cNvSpPr/>
              <p:nvPr/>
            </p:nvSpPr>
            <p:spPr bwMode="auto">
              <a:xfrm>
                <a:off x="10111244" y="2298701"/>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2" name="Freeform 126"/>
              <p:cNvSpPr>
                <a:spLocks noEditPoints="1"/>
              </p:cNvSpPr>
              <p:nvPr/>
            </p:nvSpPr>
            <p:spPr bwMode="auto">
              <a:xfrm>
                <a:off x="10138231" y="2306639"/>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3" name="Freeform 127"/>
              <p:cNvSpPr/>
              <p:nvPr/>
            </p:nvSpPr>
            <p:spPr bwMode="auto">
              <a:xfrm>
                <a:off x="10173156" y="2309814"/>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1"/>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4" name="Freeform 128"/>
              <p:cNvSpPr/>
              <p:nvPr/>
            </p:nvSpPr>
            <p:spPr bwMode="auto">
              <a:xfrm>
                <a:off x="10216019" y="2298701"/>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5" name="Freeform 129"/>
              <p:cNvSpPr/>
              <p:nvPr/>
            </p:nvSpPr>
            <p:spPr bwMode="auto">
              <a:xfrm>
                <a:off x="10111244" y="2112964"/>
                <a:ext cx="22225" cy="50800"/>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6" name="Freeform 130"/>
              <p:cNvSpPr>
                <a:spLocks noEditPoints="1"/>
              </p:cNvSpPr>
              <p:nvPr/>
            </p:nvSpPr>
            <p:spPr bwMode="auto">
              <a:xfrm>
                <a:off x="10138231" y="2122489"/>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7" name="Freeform 131"/>
              <p:cNvSpPr/>
              <p:nvPr/>
            </p:nvSpPr>
            <p:spPr bwMode="auto">
              <a:xfrm>
                <a:off x="10173156" y="2124076"/>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8" name="Freeform 132"/>
              <p:cNvSpPr/>
              <p:nvPr/>
            </p:nvSpPr>
            <p:spPr bwMode="auto">
              <a:xfrm>
                <a:off x="10216019" y="2112964"/>
                <a:ext cx="20637" cy="50800"/>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99" name="Freeform 133"/>
              <p:cNvSpPr/>
              <p:nvPr/>
            </p:nvSpPr>
            <p:spPr bwMode="auto">
              <a:xfrm>
                <a:off x="10111244" y="1917701"/>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0" name="Freeform 134"/>
              <p:cNvSpPr>
                <a:spLocks noEditPoints="1"/>
              </p:cNvSpPr>
              <p:nvPr/>
            </p:nvSpPr>
            <p:spPr bwMode="auto">
              <a:xfrm>
                <a:off x="10138231" y="1927226"/>
                <a:ext cx="31750" cy="39688"/>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1" name="Freeform 135"/>
              <p:cNvSpPr/>
              <p:nvPr/>
            </p:nvSpPr>
            <p:spPr bwMode="auto">
              <a:xfrm>
                <a:off x="10173156" y="1928814"/>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2" name="Freeform 136"/>
              <p:cNvSpPr/>
              <p:nvPr/>
            </p:nvSpPr>
            <p:spPr bwMode="auto">
              <a:xfrm>
                <a:off x="10216019" y="1917701"/>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3" name="Freeform 137"/>
              <p:cNvSpPr/>
              <p:nvPr/>
            </p:nvSpPr>
            <p:spPr bwMode="auto">
              <a:xfrm>
                <a:off x="10111244" y="1725614"/>
                <a:ext cx="22225" cy="50800"/>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6"/>
                      <a:pt x="6" y="6"/>
                      <a:pt x="6" y="6"/>
                    </a:cubicBezTo>
                    <a:cubicBezTo>
                      <a:pt x="10" y="6"/>
                      <a:pt x="10" y="6"/>
                      <a:pt x="10" y="6"/>
                    </a:cubicBezTo>
                    <a:cubicBezTo>
                      <a:pt x="10" y="7"/>
                      <a:pt x="10" y="7"/>
                      <a:pt x="10" y="7"/>
                    </a:cubicBezTo>
                    <a:cubicBezTo>
                      <a:pt x="6" y="7"/>
                      <a:pt x="6" y="7"/>
                      <a:pt x="6" y="7"/>
                    </a:cubicBezTo>
                    <a:cubicBezTo>
                      <a:pt x="6" y="17"/>
                      <a:pt x="6" y="17"/>
                      <a:pt x="6" y="17"/>
                    </a:cubicBezTo>
                    <a:cubicBezTo>
                      <a:pt x="6" y="19"/>
                      <a:pt x="6" y="19"/>
                      <a:pt x="6" y="20"/>
                    </a:cubicBezTo>
                    <a:cubicBezTo>
                      <a:pt x="7" y="20"/>
                      <a:pt x="7" y="20"/>
                      <a:pt x="8" y="20"/>
                    </a:cubicBezTo>
                    <a:cubicBezTo>
                      <a:pt x="8" y="20"/>
                      <a:pt x="8" y="20"/>
                      <a:pt x="9" y="20"/>
                    </a:cubicBezTo>
                    <a:cubicBezTo>
                      <a:pt x="9" y="20"/>
                      <a:pt x="9" y="19"/>
                      <a:pt x="10" y="19"/>
                    </a:cubicBezTo>
                    <a:cubicBezTo>
                      <a:pt x="10" y="19"/>
                      <a:pt x="10" y="19"/>
                      <a:pt x="10" y="19"/>
                    </a:cubicBezTo>
                    <a:cubicBezTo>
                      <a:pt x="10" y="20"/>
                      <a:pt x="9" y="21"/>
                      <a:pt x="9" y="21"/>
                    </a:cubicBezTo>
                    <a:cubicBezTo>
                      <a:pt x="8" y="22"/>
                      <a:pt x="7" y="22"/>
                      <a:pt x="6" y="22"/>
                    </a:cubicBezTo>
                    <a:cubicBezTo>
                      <a:pt x="6" y="22"/>
                      <a:pt x="5" y="22"/>
                      <a:pt x="5" y="22"/>
                    </a:cubicBezTo>
                    <a:cubicBezTo>
                      <a:pt x="4" y="22"/>
                      <a:pt x="4" y="21"/>
                      <a:pt x="3" y="21"/>
                    </a:cubicBezTo>
                    <a:cubicBezTo>
                      <a:pt x="3" y="20"/>
                      <a:pt x="3" y="19"/>
                      <a:pt x="3" y="18"/>
                    </a:cubicBezTo>
                    <a:cubicBezTo>
                      <a:pt x="3" y="7"/>
                      <a:pt x="3" y="7"/>
                      <a:pt x="3" y="7"/>
                    </a:cubicBezTo>
                    <a:cubicBezTo>
                      <a:pt x="0" y="7"/>
                      <a:pt x="0" y="7"/>
                      <a:pt x="0" y="7"/>
                    </a:cubicBezTo>
                    <a:cubicBezTo>
                      <a:pt x="0" y="6"/>
                      <a:pt x="0" y="6"/>
                      <a:pt x="0" y="6"/>
                    </a:cubicBezTo>
                    <a:cubicBezTo>
                      <a:pt x="1" y="6"/>
                      <a:pt x="2" y="5"/>
                      <a:pt x="2" y="5"/>
                    </a:cubicBezTo>
                    <a:cubicBezTo>
                      <a:pt x="3" y="4"/>
                      <a:pt x="4" y="3"/>
                      <a:pt x="4" y="3"/>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4" name="Freeform 138"/>
              <p:cNvSpPr>
                <a:spLocks noEditPoints="1"/>
              </p:cNvSpPr>
              <p:nvPr/>
            </p:nvSpPr>
            <p:spPr bwMode="auto">
              <a:xfrm>
                <a:off x="10138231" y="1736726"/>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9"/>
                      <a:pt x="3" y="11"/>
                      <a:pt x="4" y="13"/>
                    </a:cubicBezTo>
                    <a:cubicBezTo>
                      <a:pt x="5" y="14"/>
                      <a:pt x="7" y="15"/>
                      <a:pt x="8" y="15"/>
                    </a:cubicBezTo>
                    <a:cubicBezTo>
                      <a:pt x="9" y="15"/>
                      <a:pt x="10" y="14"/>
                      <a:pt x="11" y="14"/>
                    </a:cubicBezTo>
                    <a:cubicBezTo>
                      <a:pt x="12" y="13"/>
                      <a:pt x="13" y="12"/>
                      <a:pt x="13" y="11"/>
                    </a:cubicBezTo>
                    <a:cubicBezTo>
                      <a:pt x="14" y="11"/>
                      <a:pt x="14" y="11"/>
                      <a:pt x="14" y="11"/>
                    </a:cubicBezTo>
                    <a:cubicBezTo>
                      <a:pt x="13" y="13"/>
                      <a:pt x="13" y="14"/>
                      <a:pt x="11" y="16"/>
                    </a:cubicBezTo>
                    <a:cubicBezTo>
                      <a:pt x="10" y="17"/>
                      <a:pt x="9" y="18"/>
                      <a:pt x="7" y="18"/>
                    </a:cubicBezTo>
                    <a:cubicBezTo>
                      <a:pt x="5" y="18"/>
                      <a:pt x="3" y="17"/>
                      <a:pt x="2" y="15"/>
                    </a:cubicBezTo>
                    <a:cubicBezTo>
                      <a:pt x="0" y="14"/>
                      <a:pt x="0" y="12"/>
                      <a:pt x="0" y="9"/>
                    </a:cubicBezTo>
                    <a:cubicBezTo>
                      <a:pt x="0" y="6"/>
                      <a:pt x="0" y="4"/>
                      <a:pt x="2" y="2"/>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3"/>
                    </a:cubicBezTo>
                    <a:cubicBezTo>
                      <a:pt x="9" y="3"/>
                      <a:pt x="9" y="2"/>
                      <a:pt x="8" y="2"/>
                    </a:cubicBezTo>
                    <a:cubicBezTo>
                      <a:pt x="8" y="1"/>
                      <a:pt x="7" y="1"/>
                      <a:pt x="6" y="1"/>
                    </a:cubicBezTo>
                    <a:cubicBezTo>
                      <a:pt x="5" y="1"/>
                      <a:pt x="4" y="2"/>
                      <a:pt x="4" y="2"/>
                    </a:cubicBezTo>
                    <a:cubicBezTo>
                      <a:pt x="3" y="3"/>
                      <a:pt x="2" y="4"/>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5" name="Freeform 139"/>
              <p:cNvSpPr/>
              <p:nvPr/>
            </p:nvSpPr>
            <p:spPr bwMode="auto">
              <a:xfrm>
                <a:off x="10173156" y="1739901"/>
                <a:ext cx="41275" cy="36513"/>
              </a:xfrm>
              <a:custGeom>
                <a:avLst/>
                <a:gdLst>
                  <a:gd name="T0" fmla="*/ 0 w 18"/>
                  <a:gd name="T1" fmla="*/ 0 h 16"/>
                  <a:gd name="T2" fmla="*/ 2147483647 w 18"/>
                  <a:gd name="T3" fmla="*/ 0 h 16"/>
                  <a:gd name="T4" fmla="*/ 2147483647 w 18"/>
                  <a:gd name="T5" fmla="*/ 0 h 16"/>
                  <a:gd name="T6" fmla="*/ 2147483647 w 18"/>
                  <a:gd name="T7" fmla="*/ 0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0 h 16"/>
                  <a:gd name="T22" fmla="*/ 2147483647 w 18"/>
                  <a:gd name="T23" fmla="*/ 0 h 16"/>
                  <a:gd name="T24" fmla="*/ 2147483647 w 18"/>
                  <a:gd name="T25" fmla="*/ 0 h 16"/>
                  <a:gd name="T26" fmla="*/ 2147483647 w 18"/>
                  <a:gd name="T27" fmla="*/ 0 h 16"/>
                  <a:gd name="T28" fmla="*/ 2147483647 w 18"/>
                  <a:gd name="T29" fmla="*/ 0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0 h 1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8" h="16">
                    <a:moveTo>
                      <a:pt x="0" y="0"/>
                    </a:moveTo>
                    <a:cubicBezTo>
                      <a:pt x="8" y="0"/>
                      <a:pt x="8" y="0"/>
                      <a:pt x="8" y="0"/>
                    </a:cubicBezTo>
                    <a:cubicBezTo>
                      <a:pt x="8" y="0"/>
                      <a:pt x="8" y="0"/>
                      <a:pt x="8" y="0"/>
                    </a:cubicBezTo>
                    <a:cubicBezTo>
                      <a:pt x="7" y="0"/>
                      <a:pt x="7" y="0"/>
                      <a:pt x="7" y="0"/>
                    </a:cubicBezTo>
                    <a:cubicBezTo>
                      <a:pt x="7" y="1"/>
                      <a:pt x="7" y="1"/>
                      <a:pt x="7" y="1"/>
                    </a:cubicBezTo>
                    <a:cubicBezTo>
                      <a:pt x="7" y="1"/>
                      <a:pt x="7" y="2"/>
                      <a:pt x="7" y="2"/>
                    </a:cubicBezTo>
                    <a:cubicBezTo>
                      <a:pt x="7" y="3"/>
                      <a:pt x="8" y="3"/>
                      <a:pt x="8" y="3"/>
                    </a:cubicBezTo>
                    <a:cubicBezTo>
                      <a:pt x="9" y="5"/>
                      <a:pt x="9" y="5"/>
                      <a:pt x="9" y="5"/>
                    </a:cubicBezTo>
                    <a:cubicBezTo>
                      <a:pt x="10" y="3"/>
                      <a:pt x="10" y="3"/>
                      <a:pt x="10" y="3"/>
                    </a:cubicBezTo>
                    <a:cubicBezTo>
                      <a:pt x="11" y="2"/>
                      <a:pt x="12" y="1"/>
                      <a:pt x="12" y="1"/>
                    </a:cubicBezTo>
                    <a:cubicBezTo>
                      <a:pt x="12" y="1"/>
                      <a:pt x="12" y="1"/>
                      <a:pt x="11" y="0"/>
                    </a:cubicBezTo>
                    <a:cubicBezTo>
                      <a:pt x="11" y="0"/>
                      <a:pt x="11" y="0"/>
                      <a:pt x="10" y="0"/>
                    </a:cubicBezTo>
                    <a:cubicBezTo>
                      <a:pt x="10" y="0"/>
                      <a:pt x="10" y="0"/>
                      <a:pt x="10" y="0"/>
                    </a:cubicBezTo>
                    <a:cubicBezTo>
                      <a:pt x="16" y="0"/>
                      <a:pt x="16" y="0"/>
                      <a:pt x="16" y="0"/>
                    </a:cubicBezTo>
                    <a:cubicBezTo>
                      <a:pt x="16" y="0"/>
                      <a:pt x="16" y="0"/>
                      <a:pt x="16" y="0"/>
                    </a:cubicBezTo>
                    <a:cubicBezTo>
                      <a:pt x="15" y="0"/>
                      <a:pt x="15" y="0"/>
                      <a:pt x="14" y="1"/>
                    </a:cubicBezTo>
                    <a:cubicBezTo>
                      <a:pt x="14" y="1"/>
                      <a:pt x="13" y="2"/>
                      <a:pt x="12" y="3"/>
                    </a:cubicBezTo>
                    <a:cubicBezTo>
                      <a:pt x="10" y="6"/>
                      <a:pt x="10" y="6"/>
                      <a:pt x="10" y="6"/>
                    </a:cubicBezTo>
                    <a:cubicBezTo>
                      <a:pt x="14" y="12"/>
                      <a:pt x="14" y="12"/>
                      <a:pt x="14" y="12"/>
                    </a:cubicBezTo>
                    <a:cubicBezTo>
                      <a:pt x="15" y="14"/>
                      <a:pt x="16" y="15"/>
                      <a:pt x="16" y="15"/>
                    </a:cubicBezTo>
                    <a:cubicBezTo>
                      <a:pt x="16" y="15"/>
                      <a:pt x="17" y="15"/>
                      <a:pt x="18" y="15"/>
                    </a:cubicBezTo>
                    <a:cubicBezTo>
                      <a:pt x="18" y="16"/>
                      <a:pt x="18" y="16"/>
                      <a:pt x="18" y="16"/>
                    </a:cubicBezTo>
                    <a:cubicBezTo>
                      <a:pt x="10" y="16"/>
                      <a:pt x="10" y="16"/>
                      <a:pt x="10" y="16"/>
                    </a:cubicBezTo>
                    <a:cubicBezTo>
                      <a:pt x="10" y="15"/>
                      <a:pt x="10" y="15"/>
                      <a:pt x="10" y="15"/>
                    </a:cubicBezTo>
                    <a:cubicBezTo>
                      <a:pt x="10" y="15"/>
                      <a:pt x="11" y="15"/>
                      <a:pt x="11" y="15"/>
                    </a:cubicBezTo>
                    <a:cubicBezTo>
                      <a:pt x="11" y="15"/>
                      <a:pt x="12" y="15"/>
                      <a:pt x="12" y="14"/>
                    </a:cubicBezTo>
                    <a:cubicBezTo>
                      <a:pt x="12" y="14"/>
                      <a:pt x="11" y="13"/>
                      <a:pt x="10" y="12"/>
                    </a:cubicBezTo>
                    <a:cubicBezTo>
                      <a:pt x="8" y="9"/>
                      <a:pt x="8" y="9"/>
                      <a:pt x="8" y="9"/>
                    </a:cubicBezTo>
                    <a:cubicBezTo>
                      <a:pt x="5" y="12"/>
                      <a:pt x="5" y="12"/>
                      <a:pt x="5" y="12"/>
                    </a:cubicBezTo>
                    <a:cubicBezTo>
                      <a:pt x="5" y="13"/>
                      <a:pt x="4" y="14"/>
                      <a:pt x="4" y="14"/>
                    </a:cubicBezTo>
                    <a:cubicBezTo>
                      <a:pt x="4" y="15"/>
                      <a:pt x="4" y="15"/>
                      <a:pt x="5" y="15"/>
                    </a:cubicBezTo>
                    <a:cubicBezTo>
                      <a:pt x="5" y="15"/>
                      <a:pt x="5" y="15"/>
                      <a:pt x="6" y="15"/>
                    </a:cubicBezTo>
                    <a:cubicBezTo>
                      <a:pt x="6" y="16"/>
                      <a:pt x="6" y="16"/>
                      <a:pt x="6" y="16"/>
                    </a:cubicBezTo>
                    <a:cubicBezTo>
                      <a:pt x="0" y="16"/>
                      <a:pt x="0" y="16"/>
                      <a:pt x="0" y="16"/>
                    </a:cubicBezTo>
                    <a:cubicBezTo>
                      <a:pt x="0" y="15"/>
                      <a:pt x="0" y="15"/>
                      <a:pt x="0" y="15"/>
                    </a:cubicBezTo>
                    <a:cubicBezTo>
                      <a:pt x="1" y="15"/>
                      <a:pt x="1" y="15"/>
                      <a:pt x="1" y="15"/>
                    </a:cubicBezTo>
                    <a:cubicBezTo>
                      <a:pt x="2" y="15"/>
                      <a:pt x="3" y="14"/>
                      <a:pt x="4" y="12"/>
                    </a:cubicBezTo>
                    <a:cubicBezTo>
                      <a:pt x="7" y="8"/>
                      <a:pt x="7" y="8"/>
                      <a:pt x="7" y="8"/>
                    </a:cubicBezTo>
                    <a:cubicBezTo>
                      <a:pt x="4" y="3"/>
                      <a:pt x="4" y="3"/>
                      <a:pt x="4" y="3"/>
                    </a:cubicBezTo>
                    <a:cubicBezTo>
                      <a:pt x="3" y="2"/>
                      <a:pt x="3" y="1"/>
                      <a:pt x="2" y="1"/>
                    </a:cubicBezTo>
                    <a:cubicBezTo>
                      <a:pt x="2" y="0"/>
                      <a:pt x="1" y="0"/>
                      <a:pt x="0"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06" name="Freeform 140"/>
              <p:cNvSpPr/>
              <p:nvPr/>
            </p:nvSpPr>
            <p:spPr bwMode="auto">
              <a:xfrm>
                <a:off x="10216019" y="1725614"/>
                <a:ext cx="20637" cy="50800"/>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6"/>
                      <a:pt x="5" y="6"/>
                      <a:pt x="5" y="6"/>
                    </a:cubicBezTo>
                    <a:cubicBezTo>
                      <a:pt x="9" y="6"/>
                      <a:pt x="9" y="6"/>
                      <a:pt x="9" y="6"/>
                    </a:cubicBezTo>
                    <a:cubicBezTo>
                      <a:pt x="9" y="7"/>
                      <a:pt x="9" y="7"/>
                      <a:pt x="9" y="7"/>
                    </a:cubicBezTo>
                    <a:cubicBezTo>
                      <a:pt x="5" y="7"/>
                      <a:pt x="5" y="7"/>
                      <a:pt x="5" y="7"/>
                    </a:cubicBezTo>
                    <a:cubicBezTo>
                      <a:pt x="5" y="17"/>
                      <a:pt x="5" y="17"/>
                      <a:pt x="5" y="17"/>
                    </a:cubicBezTo>
                    <a:cubicBezTo>
                      <a:pt x="5" y="19"/>
                      <a:pt x="5" y="19"/>
                      <a:pt x="6" y="20"/>
                    </a:cubicBezTo>
                    <a:cubicBezTo>
                      <a:pt x="6" y="20"/>
                      <a:pt x="6" y="20"/>
                      <a:pt x="7" y="20"/>
                    </a:cubicBezTo>
                    <a:cubicBezTo>
                      <a:pt x="7" y="20"/>
                      <a:pt x="8" y="20"/>
                      <a:pt x="8" y="20"/>
                    </a:cubicBezTo>
                    <a:cubicBezTo>
                      <a:pt x="8" y="20"/>
                      <a:pt x="9" y="19"/>
                      <a:pt x="9" y="19"/>
                    </a:cubicBezTo>
                    <a:cubicBezTo>
                      <a:pt x="9" y="19"/>
                      <a:pt x="9" y="19"/>
                      <a:pt x="9" y="19"/>
                    </a:cubicBezTo>
                    <a:cubicBezTo>
                      <a:pt x="9" y="20"/>
                      <a:pt x="8" y="21"/>
                      <a:pt x="8" y="21"/>
                    </a:cubicBezTo>
                    <a:cubicBezTo>
                      <a:pt x="7" y="22"/>
                      <a:pt x="6" y="22"/>
                      <a:pt x="5" y="22"/>
                    </a:cubicBezTo>
                    <a:cubicBezTo>
                      <a:pt x="5" y="22"/>
                      <a:pt x="4" y="22"/>
                      <a:pt x="4" y="22"/>
                    </a:cubicBezTo>
                    <a:cubicBezTo>
                      <a:pt x="3" y="22"/>
                      <a:pt x="3" y="21"/>
                      <a:pt x="3" y="21"/>
                    </a:cubicBezTo>
                    <a:cubicBezTo>
                      <a:pt x="2" y="20"/>
                      <a:pt x="2" y="19"/>
                      <a:pt x="2" y="18"/>
                    </a:cubicBezTo>
                    <a:cubicBezTo>
                      <a:pt x="2" y="7"/>
                      <a:pt x="2" y="7"/>
                      <a:pt x="2" y="7"/>
                    </a:cubicBezTo>
                    <a:cubicBezTo>
                      <a:pt x="0" y="7"/>
                      <a:pt x="0" y="7"/>
                      <a:pt x="0" y="7"/>
                    </a:cubicBezTo>
                    <a:cubicBezTo>
                      <a:pt x="0" y="6"/>
                      <a:pt x="0" y="6"/>
                      <a:pt x="0" y="6"/>
                    </a:cubicBezTo>
                    <a:cubicBezTo>
                      <a:pt x="0" y="6"/>
                      <a:pt x="1" y="5"/>
                      <a:pt x="2" y="5"/>
                    </a:cubicBezTo>
                    <a:cubicBezTo>
                      <a:pt x="2" y="4"/>
                      <a:pt x="3" y="3"/>
                      <a:pt x="3" y="3"/>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4099" name="组合 252"/>
          <p:cNvGrpSpPr/>
          <p:nvPr/>
        </p:nvGrpSpPr>
        <p:grpSpPr bwMode="auto">
          <a:xfrm>
            <a:off x="0" y="5168900"/>
            <a:ext cx="9144000" cy="1689100"/>
            <a:chOff x="0" y="5168900"/>
            <a:chExt cx="9144000" cy="1689099"/>
          </a:xfrm>
        </p:grpSpPr>
        <p:pic>
          <p:nvPicPr>
            <p:cNvPr id="4163" name="图片 4"/>
            <p:cNvPicPr>
              <a:picLocks noChangeAspect="1"/>
            </p:cNvPicPr>
            <p:nvPr/>
          </p:nvPicPr>
          <p:blipFill>
            <a:blip r:embed="rId3" cstate="print">
              <a:extLst>
                <a:ext uri="{28A0092B-C50C-407E-A947-70E740481C1C}">
                  <a14:useLocalDpi xmlns:a14="http://schemas.microsoft.com/office/drawing/2010/main" val="0"/>
                </a:ext>
              </a:extLst>
            </a:blip>
            <a:srcRect t="70956"/>
            <a:stretch>
              <a:fillRect/>
            </a:stretch>
          </p:blipFill>
          <p:spPr bwMode="auto">
            <a:xfrm>
              <a:off x="0" y="5364054"/>
              <a:ext cx="9144000" cy="1493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矩形 251"/>
            <p:cNvSpPr/>
            <p:nvPr/>
          </p:nvSpPr>
          <p:spPr>
            <a:xfrm>
              <a:off x="0" y="5168900"/>
              <a:ext cx="9144000" cy="1952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4100" name="组合 253"/>
          <p:cNvGrpSpPr/>
          <p:nvPr/>
        </p:nvGrpSpPr>
        <p:grpSpPr bwMode="auto">
          <a:xfrm>
            <a:off x="4262608" y="2366195"/>
            <a:ext cx="4674947" cy="1872331"/>
            <a:chOff x="3411709" y="1573000"/>
            <a:chExt cx="4674946" cy="1871776"/>
          </a:xfrm>
        </p:grpSpPr>
        <p:sp>
          <p:nvSpPr>
            <p:cNvPr id="4160" name="文本框 254"/>
            <p:cNvSpPr txBox="1">
              <a:spLocks noChangeArrowheads="1"/>
            </p:cNvSpPr>
            <p:nvPr/>
          </p:nvSpPr>
          <p:spPr bwMode="auto">
            <a:xfrm>
              <a:off x="3411709" y="1573000"/>
              <a:ext cx="4674946" cy="1323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8000" b="1" dirty="0">
                  <a:solidFill>
                    <a:schemeClr val="bg1"/>
                  </a:solidFill>
                  <a:latin typeface="微软雅黑" panose="020B0503020204020204" pitchFamily="34" charset="-122"/>
                  <a:ea typeface="微软雅黑" panose="020B0503020204020204" pitchFamily="34" charset="-122"/>
                </a:rPr>
                <a:t>UML</a:t>
              </a:r>
              <a:r>
                <a:rPr lang="zh-CN" altLang="en-US" sz="8000" b="1" dirty="0">
                  <a:solidFill>
                    <a:schemeClr val="bg1"/>
                  </a:solidFill>
                  <a:latin typeface="微软雅黑" panose="020B0503020204020204" pitchFamily="34" charset="-122"/>
                  <a:ea typeface="微软雅黑" panose="020B0503020204020204" pitchFamily="34" charset="-122"/>
                </a:rPr>
                <a:t>概述</a:t>
              </a:r>
            </a:p>
          </p:txBody>
        </p:sp>
        <p:sp>
          <p:nvSpPr>
            <p:cNvPr id="4161" name="文本框 255"/>
            <p:cNvSpPr txBox="1">
              <a:spLocks noChangeArrowheads="1"/>
            </p:cNvSpPr>
            <p:nvPr/>
          </p:nvSpPr>
          <p:spPr bwMode="auto">
            <a:xfrm>
              <a:off x="3607594" y="3106322"/>
              <a:ext cx="4299924" cy="338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8" eaLnBrk="1" hangingPunct="1"/>
              <a:r>
                <a:rPr lang="en-US" altLang="zh-CN"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G19</a:t>
              </a:r>
              <a:endParaRPr lang="zh-CN" altLang="en-US"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15" name="Group 38"/>
          <p:cNvGrpSpPr>
            <a:grpSpLocks noChangeAspect="1"/>
          </p:cNvGrpSpPr>
          <p:nvPr/>
        </p:nvGrpSpPr>
        <p:grpSpPr bwMode="auto">
          <a:xfrm>
            <a:off x="7213600" y="220663"/>
            <a:ext cx="1778000" cy="1917700"/>
            <a:chOff x="2133" y="924"/>
            <a:chExt cx="1464" cy="1580"/>
          </a:xfrm>
        </p:grpSpPr>
        <p:sp>
          <p:nvSpPr>
            <p:cNvPr id="4102" name="AutoShape 37"/>
            <p:cNvSpPr>
              <a:spLocks noChangeAspect="1" noChangeArrowheads="1" noTextEdit="1"/>
            </p:cNvSpPr>
            <p:nvPr/>
          </p:nvSpPr>
          <p:spPr bwMode="auto">
            <a:xfrm>
              <a:off x="2135" y="924"/>
              <a:ext cx="1460" cy="1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4103" name="Freeform 39"/>
            <p:cNvSpPr>
              <a:spLocks noEditPoints="1"/>
            </p:cNvSpPr>
            <p:nvPr/>
          </p:nvSpPr>
          <p:spPr bwMode="auto">
            <a:xfrm>
              <a:off x="2619" y="1595"/>
              <a:ext cx="703" cy="702"/>
            </a:xfrm>
            <a:custGeom>
              <a:avLst/>
              <a:gdLst>
                <a:gd name="T0" fmla="*/ 378 w 296"/>
                <a:gd name="T1" fmla="*/ 1985 h 296"/>
                <a:gd name="T2" fmla="*/ 78 w 296"/>
                <a:gd name="T3" fmla="*/ 2538 h 296"/>
                <a:gd name="T4" fmla="*/ 311 w 296"/>
                <a:gd name="T5" fmla="*/ 3043 h 296"/>
                <a:gd name="T6" fmla="*/ 926 w 296"/>
                <a:gd name="T7" fmla="*/ 3190 h 296"/>
                <a:gd name="T8" fmla="*/ 808 w 296"/>
                <a:gd name="T9" fmla="*/ 3576 h 296"/>
                <a:gd name="T10" fmla="*/ 1247 w 296"/>
                <a:gd name="T11" fmla="*/ 3773 h 296"/>
                <a:gd name="T12" fmla="*/ 1957 w 296"/>
                <a:gd name="T13" fmla="*/ 3908 h 296"/>
                <a:gd name="T14" fmla="*/ 2199 w 296"/>
                <a:gd name="T15" fmla="*/ 3937 h 296"/>
                <a:gd name="T16" fmla="*/ 2453 w 296"/>
                <a:gd name="T17" fmla="*/ 3854 h 296"/>
                <a:gd name="T18" fmla="*/ 2629 w 296"/>
                <a:gd name="T19" fmla="*/ 3375 h 296"/>
                <a:gd name="T20" fmla="*/ 2199 w 296"/>
                <a:gd name="T21" fmla="*/ 3880 h 296"/>
                <a:gd name="T22" fmla="*/ 1461 w 296"/>
                <a:gd name="T23" fmla="*/ 3441 h 296"/>
                <a:gd name="T24" fmla="*/ 976 w 296"/>
                <a:gd name="T25" fmla="*/ 3173 h 296"/>
                <a:gd name="T26" fmla="*/ 164 w 296"/>
                <a:gd name="T27" fmla="*/ 2599 h 296"/>
                <a:gd name="T28" fmla="*/ 147 w 296"/>
                <a:gd name="T29" fmla="*/ 1829 h 296"/>
                <a:gd name="T30" fmla="*/ 349 w 296"/>
                <a:gd name="T31" fmla="*/ 1402 h 296"/>
                <a:gd name="T32" fmla="*/ 546 w 296"/>
                <a:gd name="T33" fmla="*/ 1349 h 296"/>
                <a:gd name="T34" fmla="*/ 439 w 296"/>
                <a:gd name="T35" fmla="*/ 1349 h 296"/>
                <a:gd name="T36" fmla="*/ 40 w 296"/>
                <a:gd name="T37" fmla="*/ 1575 h 296"/>
                <a:gd name="T38" fmla="*/ 0 w 296"/>
                <a:gd name="T39" fmla="*/ 1817 h 296"/>
                <a:gd name="T40" fmla="*/ 78 w 296"/>
                <a:gd name="T41" fmla="*/ 1857 h 296"/>
                <a:gd name="T42" fmla="*/ 135 w 296"/>
                <a:gd name="T43" fmla="*/ 1402 h 296"/>
                <a:gd name="T44" fmla="*/ 135 w 296"/>
                <a:gd name="T45" fmla="*/ 1349 h 296"/>
                <a:gd name="T46" fmla="*/ 2867 w 296"/>
                <a:gd name="T47" fmla="*/ 1266 h 296"/>
                <a:gd name="T48" fmla="*/ 2453 w 296"/>
                <a:gd name="T49" fmla="*/ 3002 h 296"/>
                <a:gd name="T50" fmla="*/ 2921 w 296"/>
                <a:gd name="T51" fmla="*/ 1333 h 296"/>
                <a:gd name="T52" fmla="*/ 1325 w 296"/>
                <a:gd name="T53" fmla="*/ 1051 h 296"/>
                <a:gd name="T54" fmla="*/ 1043 w 296"/>
                <a:gd name="T55" fmla="*/ 1333 h 296"/>
                <a:gd name="T56" fmla="*/ 1986 w 296"/>
                <a:gd name="T57" fmla="*/ 837 h 296"/>
                <a:gd name="T58" fmla="*/ 1986 w 296"/>
                <a:gd name="T59" fmla="*/ 837 h 296"/>
                <a:gd name="T60" fmla="*/ 3273 w 296"/>
                <a:gd name="T61" fmla="*/ 1079 h 296"/>
                <a:gd name="T62" fmla="*/ 3819 w 296"/>
                <a:gd name="T63" fmla="*/ 1361 h 296"/>
                <a:gd name="T64" fmla="*/ 3548 w 296"/>
                <a:gd name="T65" fmla="*/ 2002 h 296"/>
                <a:gd name="T66" fmla="*/ 3430 w 296"/>
                <a:gd name="T67" fmla="*/ 2547 h 296"/>
                <a:gd name="T68" fmla="*/ 3389 w 296"/>
                <a:gd name="T69" fmla="*/ 3280 h 296"/>
                <a:gd name="T70" fmla="*/ 3525 w 296"/>
                <a:gd name="T71" fmla="*/ 3218 h 296"/>
                <a:gd name="T72" fmla="*/ 3470 w 296"/>
                <a:gd name="T73" fmla="*/ 2599 h 296"/>
                <a:gd name="T74" fmla="*/ 3869 w 296"/>
                <a:gd name="T75" fmla="*/ 2587 h 296"/>
                <a:gd name="T76" fmla="*/ 3926 w 296"/>
                <a:gd name="T77" fmla="*/ 2108 h 296"/>
                <a:gd name="T78" fmla="*/ 3848 w 296"/>
                <a:gd name="T79" fmla="*/ 1402 h 296"/>
                <a:gd name="T80" fmla="*/ 3684 w 296"/>
                <a:gd name="T81" fmla="*/ 944 h 296"/>
                <a:gd name="T82" fmla="*/ 3282 w 296"/>
                <a:gd name="T83" fmla="*/ 1029 h 296"/>
                <a:gd name="T84" fmla="*/ 525 w 296"/>
                <a:gd name="T85" fmla="*/ 640 h 296"/>
                <a:gd name="T86" fmla="*/ 485 w 296"/>
                <a:gd name="T87" fmla="*/ 730 h 296"/>
                <a:gd name="T88" fmla="*/ 739 w 296"/>
                <a:gd name="T89" fmla="*/ 1041 h 296"/>
                <a:gd name="T90" fmla="*/ 546 w 296"/>
                <a:gd name="T91" fmla="*/ 624 h 296"/>
                <a:gd name="T92" fmla="*/ 1530 w 296"/>
                <a:gd name="T93" fmla="*/ 50 h 296"/>
                <a:gd name="T94" fmla="*/ 1473 w 296"/>
                <a:gd name="T95" fmla="*/ 455 h 296"/>
                <a:gd name="T96" fmla="*/ 869 w 296"/>
                <a:gd name="T97" fmla="*/ 332 h 296"/>
                <a:gd name="T98" fmla="*/ 591 w 296"/>
                <a:gd name="T99" fmla="*/ 602 h 296"/>
                <a:gd name="T100" fmla="*/ 1140 w 296"/>
                <a:gd name="T101" fmla="*/ 652 h 296"/>
                <a:gd name="T102" fmla="*/ 1772 w 296"/>
                <a:gd name="T103" fmla="*/ 66 h 296"/>
                <a:gd name="T104" fmla="*/ 2154 w 296"/>
                <a:gd name="T105" fmla="*/ 439 h 296"/>
                <a:gd name="T106" fmla="*/ 2748 w 296"/>
                <a:gd name="T107" fmla="*/ 213 h 296"/>
                <a:gd name="T108" fmla="*/ 3040 w 296"/>
                <a:gd name="T109" fmla="*/ 816 h 296"/>
                <a:gd name="T110" fmla="*/ 3080 w 296"/>
                <a:gd name="T111" fmla="*/ 614 h 296"/>
                <a:gd name="T112" fmla="*/ 3204 w 296"/>
                <a:gd name="T113" fmla="*/ 417 h 296"/>
                <a:gd name="T114" fmla="*/ 2691 w 296"/>
                <a:gd name="T115" fmla="*/ 119 h 296"/>
                <a:gd name="T116" fmla="*/ 2116 w 296"/>
                <a:gd name="T117" fmla="*/ 372 h 296"/>
                <a:gd name="T118" fmla="*/ 2035 w 296"/>
                <a:gd name="T119" fmla="*/ 0 h 296"/>
                <a:gd name="T120" fmla="*/ 2035 w 296"/>
                <a:gd name="T121" fmla="*/ 0 h 29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96" h="296">
                  <a:moveTo>
                    <a:pt x="11" y="137"/>
                  </a:moveTo>
                  <a:cubicBezTo>
                    <a:pt x="10" y="141"/>
                    <a:pt x="10" y="141"/>
                    <a:pt x="10" y="141"/>
                  </a:cubicBezTo>
                  <a:cubicBezTo>
                    <a:pt x="28" y="149"/>
                    <a:pt x="28" y="149"/>
                    <a:pt x="28" y="149"/>
                  </a:cubicBezTo>
                  <a:cubicBezTo>
                    <a:pt x="31" y="175"/>
                    <a:pt x="31" y="175"/>
                    <a:pt x="31" y="175"/>
                  </a:cubicBezTo>
                  <a:cubicBezTo>
                    <a:pt x="9" y="191"/>
                    <a:pt x="9" y="191"/>
                    <a:pt x="9" y="191"/>
                  </a:cubicBezTo>
                  <a:cubicBezTo>
                    <a:pt x="6" y="190"/>
                    <a:pt x="6" y="190"/>
                    <a:pt x="6" y="190"/>
                  </a:cubicBezTo>
                  <a:cubicBezTo>
                    <a:pt x="7" y="194"/>
                    <a:pt x="7" y="194"/>
                    <a:pt x="7" y="194"/>
                  </a:cubicBezTo>
                  <a:cubicBezTo>
                    <a:pt x="11" y="205"/>
                    <a:pt x="15" y="215"/>
                    <a:pt x="21" y="224"/>
                  </a:cubicBezTo>
                  <a:cubicBezTo>
                    <a:pt x="23" y="228"/>
                    <a:pt x="23" y="228"/>
                    <a:pt x="23" y="228"/>
                  </a:cubicBezTo>
                  <a:cubicBezTo>
                    <a:pt x="24" y="225"/>
                    <a:pt x="24" y="225"/>
                    <a:pt x="24" y="225"/>
                  </a:cubicBezTo>
                  <a:cubicBezTo>
                    <a:pt x="51" y="219"/>
                    <a:pt x="51" y="219"/>
                    <a:pt x="51" y="219"/>
                  </a:cubicBezTo>
                  <a:cubicBezTo>
                    <a:pt x="69" y="239"/>
                    <a:pt x="69" y="239"/>
                    <a:pt x="69" y="239"/>
                  </a:cubicBezTo>
                  <a:cubicBezTo>
                    <a:pt x="61" y="264"/>
                    <a:pt x="61" y="264"/>
                    <a:pt x="61" y="264"/>
                  </a:cubicBezTo>
                  <a:cubicBezTo>
                    <a:pt x="57" y="265"/>
                    <a:pt x="57" y="265"/>
                    <a:pt x="57" y="265"/>
                  </a:cubicBezTo>
                  <a:cubicBezTo>
                    <a:pt x="60" y="268"/>
                    <a:pt x="60" y="268"/>
                    <a:pt x="60" y="268"/>
                  </a:cubicBezTo>
                  <a:cubicBezTo>
                    <a:pt x="70" y="274"/>
                    <a:pt x="80" y="280"/>
                    <a:pt x="90" y="284"/>
                  </a:cubicBezTo>
                  <a:cubicBezTo>
                    <a:pt x="95" y="286"/>
                    <a:pt x="95" y="286"/>
                    <a:pt x="95" y="286"/>
                  </a:cubicBezTo>
                  <a:cubicBezTo>
                    <a:pt x="93" y="283"/>
                    <a:pt x="93" y="283"/>
                    <a:pt x="93" y="283"/>
                  </a:cubicBezTo>
                  <a:cubicBezTo>
                    <a:pt x="111" y="263"/>
                    <a:pt x="111" y="263"/>
                    <a:pt x="111" y="263"/>
                  </a:cubicBezTo>
                  <a:cubicBezTo>
                    <a:pt x="137" y="268"/>
                    <a:pt x="137" y="268"/>
                    <a:pt x="137" y="268"/>
                  </a:cubicBezTo>
                  <a:cubicBezTo>
                    <a:pt x="146" y="293"/>
                    <a:pt x="146" y="293"/>
                    <a:pt x="146" y="293"/>
                  </a:cubicBezTo>
                  <a:cubicBezTo>
                    <a:pt x="143" y="296"/>
                    <a:pt x="143" y="296"/>
                    <a:pt x="143" y="296"/>
                  </a:cubicBezTo>
                  <a:cubicBezTo>
                    <a:pt x="148" y="296"/>
                    <a:pt x="148" y="296"/>
                    <a:pt x="148" y="296"/>
                  </a:cubicBezTo>
                  <a:cubicBezTo>
                    <a:pt x="154" y="296"/>
                    <a:pt x="159" y="296"/>
                    <a:pt x="164" y="295"/>
                  </a:cubicBezTo>
                  <a:cubicBezTo>
                    <a:pt x="170" y="295"/>
                    <a:pt x="176" y="294"/>
                    <a:pt x="182" y="292"/>
                  </a:cubicBezTo>
                  <a:cubicBezTo>
                    <a:pt x="186" y="291"/>
                    <a:pt x="186" y="291"/>
                    <a:pt x="186" y="291"/>
                  </a:cubicBezTo>
                  <a:cubicBezTo>
                    <a:pt x="183" y="289"/>
                    <a:pt x="183" y="289"/>
                    <a:pt x="183" y="289"/>
                  </a:cubicBezTo>
                  <a:cubicBezTo>
                    <a:pt x="185" y="262"/>
                    <a:pt x="185" y="262"/>
                    <a:pt x="185" y="262"/>
                  </a:cubicBezTo>
                  <a:cubicBezTo>
                    <a:pt x="198" y="257"/>
                    <a:pt x="198" y="257"/>
                    <a:pt x="198" y="257"/>
                  </a:cubicBezTo>
                  <a:cubicBezTo>
                    <a:pt x="196" y="253"/>
                    <a:pt x="196" y="253"/>
                    <a:pt x="196" y="253"/>
                  </a:cubicBezTo>
                  <a:cubicBezTo>
                    <a:pt x="182" y="260"/>
                    <a:pt x="182" y="260"/>
                    <a:pt x="182" y="260"/>
                  </a:cubicBezTo>
                  <a:cubicBezTo>
                    <a:pt x="179" y="289"/>
                    <a:pt x="179" y="289"/>
                    <a:pt x="179" y="289"/>
                  </a:cubicBezTo>
                  <a:cubicBezTo>
                    <a:pt x="174" y="290"/>
                    <a:pt x="169" y="291"/>
                    <a:pt x="164" y="291"/>
                  </a:cubicBezTo>
                  <a:cubicBezTo>
                    <a:pt x="159" y="292"/>
                    <a:pt x="154" y="292"/>
                    <a:pt x="150" y="292"/>
                  </a:cubicBezTo>
                  <a:cubicBezTo>
                    <a:pt x="140" y="264"/>
                    <a:pt x="140" y="264"/>
                    <a:pt x="140" y="264"/>
                  </a:cubicBezTo>
                  <a:cubicBezTo>
                    <a:pt x="109" y="258"/>
                    <a:pt x="109" y="258"/>
                    <a:pt x="109" y="258"/>
                  </a:cubicBezTo>
                  <a:cubicBezTo>
                    <a:pt x="90" y="280"/>
                    <a:pt x="90" y="280"/>
                    <a:pt x="90" y="280"/>
                  </a:cubicBezTo>
                  <a:cubicBezTo>
                    <a:pt x="81" y="276"/>
                    <a:pt x="72" y="271"/>
                    <a:pt x="64" y="265"/>
                  </a:cubicBezTo>
                  <a:cubicBezTo>
                    <a:pt x="73" y="238"/>
                    <a:pt x="73" y="238"/>
                    <a:pt x="73" y="238"/>
                  </a:cubicBezTo>
                  <a:cubicBezTo>
                    <a:pt x="52" y="214"/>
                    <a:pt x="52" y="214"/>
                    <a:pt x="52" y="214"/>
                  </a:cubicBezTo>
                  <a:cubicBezTo>
                    <a:pt x="24" y="221"/>
                    <a:pt x="24" y="221"/>
                    <a:pt x="24" y="221"/>
                  </a:cubicBezTo>
                  <a:cubicBezTo>
                    <a:pt x="19" y="212"/>
                    <a:pt x="15" y="204"/>
                    <a:pt x="12" y="195"/>
                  </a:cubicBezTo>
                  <a:cubicBezTo>
                    <a:pt x="35" y="177"/>
                    <a:pt x="35" y="177"/>
                    <a:pt x="35" y="177"/>
                  </a:cubicBezTo>
                  <a:cubicBezTo>
                    <a:pt x="31" y="146"/>
                    <a:pt x="31" y="146"/>
                    <a:pt x="31" y="146"/>
                  </a:cubicBezTo>
                  <a:cubicBezTo>
                    <a:pt x="11" y="137"/>
                    <a:pt x="11" y="137"/>
                    <a:pt x="11" y="137"/>
                  </a:cubicBezTo>
                  <a:moveTo>
                    <a:pt x="33" y="101"/>
                  </a:moveTo>
                  <a:cubicBezTo>
                    <a:pt x="27" y="101"/>
                    <a:pt x="27" y="101"/>
                    <a:pt x="27" y="101"/>
                  </a:cubicBezTo>
                  <a:cubicBezTo>
                    <a:pt x="26" y="105"/>
                    <a:pt x="26" y="105"/>
                    <a:pt x="26" y="105"/>
                  </a:cubicBezTo>
                  <a:cubicBezTo>
                    <a:pt x="39" y="105"/>
                    <a:pt x="39" y="105"/>
                    <a:pt x="39" y="105"/>
                  </a:cubicBezTo>
                  <a:cubicBezTo>
                    <a:pt x="42" y="101"/>
                    <a:pt x="42" y="101"/>
                    <a:pt x="42" y="101"/>
                  </a:cubicBezTo>
                  <a:cubicBezTo>
                    <a:pt x="41" y="101"/>
                    <a:pt x="41" y="101"/>
                    <a:pt x="41" y="101"/>
                  </a:cubicBezTo>
                  <a:cubicBezTo>
                    <a:pt x="41" y="101"/>
                    <a:pt x="41" y="101"/>
                    <a:pt x="41" y="101"/>
                  </a:cubicBezTo>
                  <a:cubicBezTo>
                    <a:pt x="40" y="102"/>
                    <a:pt x="39" y="102"/>
                    <a:pt x="38" y="102"/>
                  </a:cubicBezTo>
                  <a:cubicBezTo>
                    <a:pt x="36" y="102"/>
                    <a:pt x="35" y="102"/>
                    <a:pt x="33" y="101"/>
                  </a:cubicBezTo>
                  <a:moveTo>
                    <a:pt x="8" y="99"/>
                  </a:moveTo>
                  <a:cubicBezTo>
                    <a:pt x="7" y="102"/>
                    <a:pt x="7" y="102"/>
                    <a:pt x="7" y="102"/>
                  </a:cubicBezTo>
                  <a:cubicBezTo>
                    <a:pt x="5" y="108"/>
                    <a:pt x="4" y="113"/>
                    <a:pt x="3" y="118"/>
                  </a:cubicBezTo>
                  <a:cubicBezTo>
                    <a:pt x="4" y="118"/>
                    <a:pt x="4" y="118"/>
                    <a:pt x="4" y="118"/>
                  </a:cubicBezTo>
                  <a:cubicBezTo>
                    <a:pt x="3" y="119"/>
                    <a:pt x="3" y="119"/>
                    <a:pt x="3" y="119"/>
                  </a:cubicBezTo>
                  <a:cubicBezTo>
                    <a:pt x="2" y="125"/>
                    <a:pt x="1" y="130"/>
                    <a:pt x="0" y="136"/>
                  </a:cubicBezTo>
                  <a:cubicBezTo>
                    <a:pt x="0" y="141"/>
                    <a:pt x="0" y="141"/>
                    <a:pt x="0" y="141"/>
                  </a:cubicBezTo>
                  <a:cubicBezTo>
                    <a:pt x="3" y="138"/>
                    <a:pt x="3" y="138"/>
                    <a:pt x="3" y="138"/>
                  </a:cubicBezTo>
                  <a:cubicBezTo>
                    <a:pt x="6" y="139"/>
                    <a:pt x="6" y="139"/>
                    <a:pt x="6" y="139"/>
                  </a:cubicBezTo>
                  <a:cubicBezTo>
                    <a:pt x="7" y="136"/>
                    <a:pt x="7" y="136"/>
                    <a:pt x="7" y="136"/>
                  </a:cubicBezTo>
                  <a:cubicBezTo>
                    <a:pt x="4" y="134"/>
                    <a:pt x="4" y="134"/>
                    <a:pt x="4" y="134"/>
                  </a:cubicBezTo>
                  <a:cubicBezTo>
                    <a:pt x="5" y="125"/>
                    <a:pt x="7" y="115"/>
                    <a:pt x="10" y="105"/>
                  </a:cubicBezTo>
                  <a:cubicBezTo>
                    <a:pt x="21" y="105"/>
                    <a:pt x="21" y="105"/>
                    <a:pt x="21" y="105"/>
                  </a:cubicBezTo>
                  <a:cubicBezTo>
                    <a:pt x="23" y="101"/>
                    <a:pt x="23" y="101"/>
                    <a:pt x="23" y="101"/>
                  </a:cubicBezTo>
                  <a:cubicBezTo>
                    <a:pt x="10" y="101"/>
                    <a:pt x="10" y="101"/>
                    <a:pt x="10" y="101"/>
                  </a:cubicBezTo>
                  <a:cubicBezTo>
                    <a:pt x="8" y="99"/>
                    <a:pt x="8" y="99"/>
                    <a:pt x="8" y="99"/>
                  </a:cubicBezTo>
                  <a:moveTo>
                    <a:pt x="214" y="95"/>
                  </a:moveTo>
                  <a:cubicBezTo>
                    <a:pt x="214" y="95"/>
                    <a:pt x="214" y="95"/>
                    <a:pt x="214" y="95"/>
                  </a:cubicBezTo>
                  <a:cubicBezTo>
                    <a:pt x="224" y="107"/>
                    <a:pt x="230" y="122"/>
                    <a:pt x="232" y="139"/>
                  </a:cubicBezTo>
                  <a:cubicBezTo>
                    <a:pt x="234" y="161"/>
                    <a:pt x="228" y="183"/>
                    <a:pt x="214" y="201"/>
                  </a:cubicBezTo>
                  <a:cubicBezTo>
                    <a:pt x="206" y="211"/>
                    <a:pt x="195" y="219"/>
                    <a:pt x="183" y="225"/>
                  </a:cubicBezTo>
                  <a:cubicBezTo>
                    <a:pt x="189" y="223"/>
                    <a:pt x="195" y="220"/>
                    <a:pt x="200" y="216"/>
                  </a:cubicBezTo>
                  <a:cubicBezTo>
                    <a:pt x="205" y="212"/>
                    <a:pt x="210" y="208"/>
                    <a:pt x="214" y="204"/>
                  </a:cubicBezTo>
                  <a:cubicBezTo>
                    <a:pt x="238" y="175"/>
                    <a:pt x="241" y="133"/>
                    <a:pt x="218" y="100"/>
                  </a:cubicBezTo>
                  <a:cubicBezTo>
                    <a:pt x="217" y="98"/>
                    <a:pt x="216" y="97"/>
                    <a:pt x="214" y="95"/>
                  </a:cubicBezTo>
                  <a:moveTo>
                    <a:pt x="148" y="63"/>
                  </a:moveTo>
                  <a:cubicBezTo>
                    <a:pt x="131" y="63"/>
                    <a:pt x="114" y="68"/>
                    <a:pt x="99" y="79"/>
                  </a:cubicBezTo>
                  <a:cubicBezTo>
                    <a:pt x="94" y="82"/>
                    <a:pt x="89" y="86"/>
                    <a:pt x="85" y="91"/>
                  </a:cubicBezTo>
                  <a:cubicBezTo>
                    <a:pt x="83" y="94"/>
                    <a:pt x="80" y="97"/>
                    <a:pt x="78" y="100"/>
                  </a:cubicBezTo>
                  <a:cubicBezTo>
                    <a:pt x="78" y="100"/>
                    <a:pt x="78" y="100"/>
                    <a:pt x="78" y="100"/>
                  </a:cubicBezTo>
                  <a:cubicBezTo>
                    <a:pt x="80" y="98"/>
                    <a:pt x="81" y="97"/>
                    <a:pt x="82" y="95"/>
                  </a:cubicBezTo>
                  <a:cubicBezTo>
                    <a:pt x="96" y="78"/>
                    <a:pt x="116" y="67"/>
                    <a:pt x="139" y="64"/>
                  </a:cubicBezTo>
                  <a:cubicBezTo>
                    <a:pt x="142" y="64"/>
                    <a:pt x="145" y="63"/>
                    <a:pt x="148" y="63"/>
                  </a:cubicBezTo>
                  <a:cubicBezTo>
                    <a:pt x="170" y="63"/>
                    <a:pt x="190" y="72"/>
                    <a:pt x="205" y="86"/>
                  </a:cubicBezTo>
                  <a:cubicBezTo>
                    <a:pt x="206" y="86"/>
                    <a:pt x="206" y="86"/>
                    <a:pt x="206" y="86"/>
                  </a:cubicBezTo>
                  <a:cubicBezTo>
                    <a:pt x="190" y="71"/>
                    <a:pt x="169" y="63"/>
                    <a:pt x="148" y="63"/>
                  </a:cubicBezTo>
                  <a:moveTo>
                    <a:pt x="232" y="62"/>
                  </a:moveTo>
                  <a:cubicBezTo>
                    <a:pt x="230" y="64"/>
                    <a:pt x="230" y="64"/>
                    <a:pt x="230" y="64"/>
                  </a:cubicBezTo>
                  <a:cubicBezTo>
                    <a:pt x="235" y="69"/>
                    <a:pt x="240" y="75"/>
                    <a:pt x="244" y="81"/>
                  </a:cubicBezTo>
                  <a:cubicBezTo>
                    <a:pt x="244" y="81"/>
                    <a:pt x="244" y="81"/>
                    <a:pt x="244" y="81"/>
                  </a:cubicBezTo>
                  <a:cubicBezTo>
                    <a:pt x="272" y="75"/>
                    <a:pt x="272" y="75"/>
                    <a:pt x="272" y="75"/>
                  </a:cubicBezTo>
                  <a:cubicBezTo>
                    <a:pt x="277" y="84"/>
                    <a:pt x="282" y="93"/>
                    <a:pt x="285" y="102"/>
                  </a:cubicBezTo>
                  <a:cubicBezTo>
                    <a:pt x="261" y="119"/>
                    <a:pt x="261" y="119"/>
                    <a:pt x="261" y="119"/>
                  </a:cubicBezTo>
                  <a:cubicBezTo>
                    <a:pt x="264" y="129"/>
                    <a:pt x="265" y="138"/>
                    <a:pt x="264" y="148"/>
                  </a:cubicBezTo>
                  <a:cubicBezTo>
                    <a:pt x="265" y="150"/>
                    <a:pt x="265" y="150"/>
                    <a:pt x="265" y="150"/>
                  </a:cubicBezTo>
                  <a:cubicBezTo>
                    <a:pt x="292" y="162"/>
                    <a:pt x="292" y="162"/>
                    <a:pt x="292" y="162"/>
                  </a:cubicBezTo>
                  <a:cubicBezTo>
                    <a:pt x="291" y="172"/>
                    <a:pt x="289" y="182"/>
                    <a:pt x="286" y="191"/>
                  </a:cubicBezTo>
                  <a:cubicBezTo>
                    <a:pt x="256" y="191"/>
                    <a:pt x="256" y="191"/>
                    <a:pt x="256" y="191"/>
                  </a:cubicBezTo>
                  <a:cubicBezTo>
                    <a:pt x="241" y="219"/>
                    <a:pt x="241" y="219"/>
                    <a:pt x="241" y="219"/>
                  </a:cubicBezTo>
                  <a:cubicBezTo>
                    <a:pt x="256" y="244"/>
                    <a:pt x="256" y="244"/>
                    <a:pt x="256" y="244"/>
                  </a:cubicBezTo>
                  <a:cubicBezTo>
                    <a:pt x="255" y="245"/>
                    <a:pt x="254" y="246"/>
                    <a:pt x="253" y="246"/>
                  </a:cubicBezTo>
                  <a:cubicBezTo>
                    <a:pt x="256" y="250"/>
                    <a:pt x="256" y="250"/>
                    <a:pt x="256" y="250"/>
                  </a:cubicBezTo>
                  <a:cubicBezTo>
                    <a:pt x="257" y="248"/>
                    <a:pt x="259" y="247"/>
                    <a:pt x="260" y="245"/>
                  </a:cubicBezTo>
                  <a:cubicBezTo>
                    <a:pt x="263" y="241"/>
                    <a:pt x="263" y="241"/>
                    <a:pt x="263" y="241"/>
                  </a:cubicBezTo>
                  <a:cubicBezTo>
                    <a:pt x="259" y="242"/>
                    <a:pt x="259" y="242"/>
                    <a:pt x="259" y="242"/>
                  </a:cubicBezTo>
                  <a:cubicBezTo>
                    <a:pt x="246" y="219"/>
                    <a:pt x="246" y="219"/>
                    <a:pt x="246" y="219"/>
                  </a:cubicBezTo>
                  <a:cubicBezTo>
                    <a:pt x="259" y="195"/>
                    <a:pt x="259" y="195"/>
                    <a:pt x="259" y="195"/>
                  </a:cubicBezTo>
                  <a:cubicBezTo>
                    <a:pt x="286" y="195"/>
                    <a:pt x="286" y="195"/>
                    <a:pt x="286" y="195"/>
                  </a:cubicBezTo>
                  <a:cubicBezTo>
                    <a:pt x="288" y="198"/>
                    <a:pt x="288" y="198"/>
                    <a:pt x="288" y="198"/>
                  </a:cubicBezTo>
                  <a:cubicBezTo>
                    <a:pt x="289" y="194"/>
                    <a:pt x="289" y="194"/>
                    <a:pt x="289" y="194"/>
                  </a:cubicBezTo>
                  <a:cubicBezTo>
                    <a:pt x="292" y="183"/>
                    <a:pt x="295" y="172"/>
                    <a:pt x="296" y="160"/>
                  </a:cubicBezTo>
                  <a:cubicBezTo>
                    <a:pt x="296" y="156"/>
                    <a:pt x="296" y="156"/>
                    <a:pt x="296" y="156"/>
                  </a:cubicBezTo>
                  <a:cubicBezTo>
                    <a:pt x="293" y="158"/>
                    <a:pt x="293" y="158"/>
                    <a:pt x="293" y="158"/>
                  </a:cubicBezTo>
                  <a:cubicBezTo>
                    <a:pt x="268" y="148"/>
                    <a:pt x="268" y="148"/>
                    <a:pt x="268" y="148"/>
                  </a:cubicBezTo>
                  <a:cubicBezTo>
                    <a:pt x="265" y="121"/>
                    <a:pt x="265" y="121"/>
                    <a:pt x="265" y="121"/>
                  </a:cubicBezTo>
                  <a:cubicBezTo>
                    <a:pt x="287" y="105"/>
                    <a:pt x="287" y="105"/>
                    <a:pt x="287" y="105"/>
                  </a:cubicBezTo>
                  <a:cubicBezTo>
                    <a:pt x="290" y="106"/>
                    <a:pt x="290" y="106"/>
                    <a:pt x="290" y="106"/>
                  </a:cubicBezTo>
                  <a:cubicBezTo>
                    <a:pt x="289" y="102"/>
                    <a:pt x="289" y="102"/>
                    <a:pt x="289" y="102"/>
                  </a:cubicBezTo>
                  <a:cubicBezTo>
                    <a:pt x="286" y="92"/>
                    <a:pt x="281" y="81"/>
                    <a:pt x="275" y="71"/>
                  </a:cubicBezTo>
                  <a:cubicBezTo>
                    <a:pt x="273" y="67"/>
                    <a:pt x="273" y="67"/>
                    <a:pt x="273" y="67"/>
                  </a:cubicBezTo>
                  <a:cubicBezTo>
                    <a:pt x="271" y="71"/>
                    <a:pt x="271" y="71"/>
                    <a:pt x="271" y="71"/>
                  </a:cubicBezTo>
                  <a:cubicBezTo>
                    <a:pt x="245" y="77"/>
                    <a:pt x="245" y="77"/>
                    <a:pt x="245" y="77"/>
                  </a:cubicBezTo>
                  <a:cubicBezTo>
                    <a:pt x="232" y="62"/>
                    <a:pt x="232" y="62"/>
                    <a:pt x="232" y="62"/>
                  </a:cubicBezTo>
                  <a:moveTo>
                    <a:pt x="41" y="47"/>
                  </a:moveTo>
                  <a:cubicBezTo>
                    <a:pt x="39" y="48"/>
                    <a:pt x="39" y="48"/>
                    <a:pt x="39" y="48"/>
                  </a:cubicBezTo>
                  <a:cubicBezTo>
                    <a:pt x="38" y="49"/>
                    <a:pt x="37" y="50"/>
                    <a:pt x="36" y="51"/>
                  </a:cubicBezTo>
                  <a:cubicBezTo>
                    <a:pt x="33" y="55"/>
                    <a:pt x="33" y="55"/>
                    <a:pt x="33" y="55"/>
                  </a:cubicBezTo>
                  <a:cubicBezTo>
                    <a:pt x="36" y="55"/>
                    <a:pt x="36" y="55"/>
                    <a:pt x="36" y="55"/>
                  </a:cubicBezTo>
                  <a:cubicBezTo>
                    <a:pt x="45" y="69"/>
                    <a:pt x="45" y="69"/>
                    <a:pt x="45" y="69"/>
                  </a:cubicBezTo>
                  <a:cubicBezTo>
                    <a:pt x="49" y="70"/>
                    <a:pt x="53" y="74"/>
                    <a:pt x="55" y="78"/>
                  </a:cubicBezTo>
                  <a:cubicBezTo>
                    <a:pt x="55" y="78"/>
                    <a:pt x="55" y="78"/>
                    <a:pt x="55" y="78"/>
                  </a:cubicBezTo>
                  <a:cubicBezTo>
                    <a:pt x="40" y="53"/>
                    <a:pt x="40" y="53"/>
                    <a:pt x="40" y="53"/>
                  </a:cubicBezTo>
                  <a:cubicBezTo>
                    <a:pt x="41" y="51"/>
                    <a:pt x="42" y="50"/>
                    <a:pt x="43" y="49"/>
                  </a:cubicBezTo>
                  <a:cubicBezTo>
                    <a:pt x="41" y="47"/>
                    <a:pt x="41" y="47"/>
                    <a:pt x="41" y="47"/>
                  </a:cubicBezTo>
                  <a:moveTo>
                    <a:pt x="147" y="0"/>
                  </a:moveTo>
                  <a:cubicBezTo>
                    <a:pt x="142" y="0"/>
                    <a:pt x="137" y="0"/>
                    <a:pt x="132" y="1"/>
                  </a:cubicBezTo>
                  <a:cubicBezTo>
                    <a:pt x="126" y="1"/>
                    <a:pt x="120" y="2"/>
                    <a:pt x="114" y="4"/>
                  </a:cubicBezTo>
                  <a:cubicBezTo>
                    <a:pt x="109" y="5"/>
                    <a:pt x="109" y="5"/>
                    <a:pt x="109" y="5"/>
                  </a:cubicBezTo>
                  <a:cubicBezTo>
                    <a:pt x="113" y="7"/>
                    <a:pt x="113" y="7"/>
                    <a:pt x="113" y="7"/>
                  </a:cubicBezTo>
                  <a:cubicBezTo>
                    <a:pt x="110" y="34"/>
                    <a:pt x="110" y="34"/>
                    <a:pt x="110" y="34"/>
                  </a:cubicBezTo>
                  <a:cubicBezTo>
                    <a:pt x="86" y="45"/>
                    <a:pt x="86" y="45"/>
                    <a:pt x="86" y="45"/>
                  </a:cubicBezTo>
                  <a:cubicBezTo>
                    <a:pt x="64" y="29"/>
                    <a:pt x="64" y="29"/>
                    <a:pt x="64" y="29"/>
                  </a:cubicBezTo>
                  <a:cubicBezTo>
                    <a:pt x="65" y="25"/>
                    <a:pt x="65" y="25"/>
                    <a:pt x="65" y="25"/>
                  </a:cubicBezTo>
                  <a:cubicBezTo>
                    <a:pt x="61" y="28"/>
                    <a:pt x="61" y="28"/>
                    <a:pt x="61" y="28"/>
                  </a:cubicBezTo>
                  <a:cubicBezTo>
                    <a:pt x="55" y="33"/>
                    <a:pt x="49" y="37"/>
                    <a:pt x="44" y="43"/>
                  </a:cubicBezTo>
                  <a:cubicBezTo>
                    <a:pt x="44" y="44"/>
                    <a:pt x="44" y="44"/>
                    <a:pt x="44" y="45"/>
                  </a:cubicBezTo>
                  <a:cubicBezTo>
                    <a:pt x="44" y="49"/>
                    <a:pt x="44" y="49"/>
                    <a:pt x="44" y="49"/>
                  </a:cubicBezTo>
                  <a:cubicBezTo>
                    <a:pt x="49" y="43"/>
                    <a:pt x="55" y="37"/>
                    <a:pt x="62" y="33"/>
                  </a:cubicBezTo>
                  <a:cubicBezTo>
                    <a:pt x="85" y="49"/>
                    <a:pt x="85" y="49"/>
                    <a:pt x="85" y="49"/>
                  </a:cubicBezTo>
                  <a:cubicBezTo>
                    <a:pt x="114" y="36"/>
                    <a:pt x="114" y="36"/>
                    <a:pt x="114" y="36"/>
                  </a:cubicBezTo>
                  <a:cubicBezTo>
                    <a:pt x="117" y="7"/>
                    <a:pt x="117" y="7"/>
                    <a:pt x="117" y="7"/>
                  </a:cubicBezTo>
                  <a:cubicBezTo>
                    <a:pt x="122" y="6"/>
                    <a:pt x="127" y="5"/>
                    <a:pt x="132" y="5"/>
                  </a:cubicBezTo>
                  <a:cubicBezTo>
                    <a:pt x="137" y="4"/>
                    <a:pt x="141" y="4"/>
                    <a:pt x="146" y="4"/>
                  </a:cubicBezTo>
                  <a:cubicBezTo>
                    <a:pt x="155" y="31"/>
                    <a:pt x="155" y="31"/>
                    <a:pt x="155" y="31"/>
                  </a:cubicBezTo>
                  <a:cubicBezTo>
                    <a:pt x="161" y="33"/>
                    <a:pt x="161" y="33"/>
                    <a:pt x="161" y="33"/>
                  </a:cubicBezTo>
                  <a:cubicBezTo>
                    <a:pt x="169" y="33"/>
                    <a:pt x="177" y="35"/>
                    <a:pt x="186" y="38"/>
                  </a:cubicBezTo>
                  <a:cubicBezTo>
                    <a:pt x="186" y="38"/>
                    <a:pt x="186" y="38"/>
                    <a:pt x="186" y="38"/>
                  </a:cubicBezTo>
                  <a:cubicBezTo>
                    <a:pt x="205" y="16"/>
                    <a:pt x="205" y="16"/>
                    <a:pt x="205" y="16"/>
                  </a:cubicBezTo>
                  <a:cubicBezTo>
                    <a:pt x="215" y="20"/>
                    <a:pt x="223" y="25"/>
                    <a:pt x="231" y="30"/>
                  </a:cubicBezTo>
                  <a:cubicBezTo>
                    <a:pt x="223" y="58"/>
                    <a:pt x="223" y="58"/>
                    <a:pt x="223" y="58"/>
                  </a:cubicBezTo>
                  <a:cubicBezTo>
                    <a:pt x="224" y="59"/>
                    <a:pt x="226" y="60"/>
                    <a:pt x="227" y="61"/>
                  </a:cubicBezTo>
                  <a:cubicBezTo>
                    <a:pt x="229" y="59"/>
                    <a:pt x="229" y="59"/>
                    <a:pt x="229" y="59"/>
                  </a:cubicBezTo>
                  <a:cubicBezTo>
                    <a:pt x="227" y="57"/>
                    <a:pt x="227" y="57"/>
                    <a:pt x="227" y="57"/>
                  </a:cubicBezTo>
                  <a:cubicBezTo>
                    <a:pt x="230" y="46"/>
                    <a:pt x="230" y="46"/>
                    <a:pt x="230" y="46"/>
                  </a:cubicBezTo>
                  <a:cubicBezTo>
                    <a:pt x="231" y="45"/>
                    <a:pt x="231" y="44"/>
                    <a:pt x="231" y="43"/>
                  </a:cubicBezTo>
                  <a:cubicBezTo>
                    <a:pt x="235" y="32"/>
                    <a:pt x="235" y="32"/>
                    <a:pt x="235" y="32"/>
                  </a:cubicBezTo>
                  <a:cubicBezTo>
                    <a:pt x="239" y="31"/>
                    <a:pt x="239" y="31"/>
                    <a:pt x="239" y="31"/>
                  </a:cubicBezTo>
                  <a:cubicBezTo>
                    <a:pt x="235" y="28"/>
                    <a:pt x="235" y="28"/>
                    <a:pt x="235" y="28"/>
                  </a:cubicBezTo>
                  <a:cubicBezTo>
                    <a:pt x="226" y="21"/>
                    <a:pt x="216" y="16"/>
                    <a:pt x="205" y="11"/>
                  </a:cubicBezTo>
                  <a:cubicBezTo>
                    <a:pt x="201" y="9"/>
                    <a:pt x="201" y="9"/>
                    <a:pt x="201" y="9"/>
                  </a:cubicBezTo>
                  <a:cubicBezTo>
                    <a:pt x="202" y="13"/>
                    <a:pt x="202" y="13"/>
                    <a:pt x="202" y="13"/>
                  </a:cubicBezTo>
                  <a:cubicBezTo>
                    <a:pt x="185" y="33"/>
                    <a:pt x="185" y="33"/>
                    <a:pt x="185" y="33"/>
                  </a:cubicBezTo>
                  <a:cubicBezTo>
                    <a:pt x="158" y="28"/>
                    <a:pt x="158" y="28"/>
                    <a:pt x="158" y="28"/>
                  </a:cubicBezTo>
                  <a:cubicBezTo>
                    <a:pt x="150" y="4"/>
                    <a:pt x="150" y="4"/>
                    <a:pt x="150" y="4"/>
                  </a:cubicBezTo>
                  <a:cubicBezTo>
                    <a:pt x="147" y="0"/>
                    <a:pt x="147" y="0"/>
                    <a:pt x="147" y="0"/>
                  </a:cubicBezTo>
                  <a:moveTo>
                    <a:pt x="152" y="0"/>
                  </a:moveTo>
                  <a:cubicBezTo>
                    <a:pt x="152" y="0"/>
                    <a:pt x="152" y="0"/>
                    <a:pt x="152" y="0"/>
                  </a:cubicBezTo>
                  <a:cubicBezTo>
                    <a:pt x="152" y="0"/>
                    <a:pt x="152" y="0"/>
                    <a:pt x="152" y="0"/>
                  </a:cubicBezTo>
                  <a:cubicBezTo>
                    <a:pt x="152" y="0"/>
                    <a:pt x="152" y="0"/>
                    <a:pt x="152"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4" name="Freeform 40"/>
            <p:cNvSpPr>
              <a:spLocks noEditPoints="1"/>
            </p:cNvSpPr>
            <p:nvPr/>
          </p:nvSpPr>
          <p:spPr bwMode="auto">
            <a:xfrm>
              <a:off x="2783" y="1764"/>
              <a:ext cx="375" cy="365"/>
            </a:xfrm>
            <a:custGeom>
              <a:avLst/>
              <a:gdLst>
                <a:gd name="T0" fmla="*/ 800 w 158"/>
                <a:gd name="T1" fmla="*/ 865 h 154"/>
                <a:gd name="T2" fmla="*/ 759 w 158"/>
                <a:gd name="T3" fmla="*/ 922 h 154"/>
                <a:gd name="T4" fmla="*/ 738 w 158"/>
                <a:gd name="T5" fmla="*/ 905 h 154"/>
                <a:gd name="T6" fmla="*/ 722 w 158"/>
                <a:gd name="T7" fmla="*/ 1090 h 154"/>
                <a:gd name="T8" fmla="*/ 869 w 158"/>
                <a:gd name="T9" fmla="*/ 1304 h 154"/>
                <a:gd name="T10" fmla="*/ 1059 w 158"/>
                <a:gd name="T11" fmla="*/ 1360 h 154"/>
                <a:gd name="T12" fmla="*/ 1336 w 158"/>
                <a:gd name="T13" fmla="*/ 1214 h 154"/>
                <a:gd name="T14" fmla="*/ 1391 w 158"/>
                <a:gd name="T15" fmla="*/ 960 h 154"/>
                <a:gd name="T16" fmla="*/ 1374 w 158"/>
                <a:gd name="T17" fmla="*/ 972 h 154"/>
                <a:gd name="T18" fmla="*/ 1324 w 158"/>
                <a:gd name="T19" fmla="*/ 931 h 154"/>
                <a:gd name="T20" fmla="*/ 1296 w 158"/>
                <a:gd name="T21" fmla="*/ 1185 h 154"/>
                <a:gd name="T22" fmla="*/ 1059 w 158"/>
                <a:gd name="T23" fmla="*/ 1304 h 154"/>
                <a:gd name="T24" fmla="*/ 895 w 158"/>
                <a:gd name="T25" fmla="*/ 1263 h 154"/>
                <a:gd name="T26" fmla="*/ 778 w 158"/>
                <a:gd name="T27" fmla="*/ 1078 h 154"/>
                <a:gd name="T28" fmla="*/ 816 w 158"/>
                <a:gd name="T29" fmla="*/ 877 h 154"/>
                <a:gd name="T30" fmla="*/ 800 w 158"/>
                <a:gd name="T31" fmla="*/ 865 h 154"/>
                <a:gd name="T32" fmla="*/ 1059 w 158"/>
                <a:gd name="T33" fmla="*/ 692 h 154"/>
                <a:gd name="T34" fmla="*/ 828 w 158"/>
                <a:gd name="T35" fmla="*/ 770 h 154"/>
                <a:gd name="T36" fmla="*/ 869 w 158"/>
                <a:gd name="T37" fmla="*/ 815 h 154"/>
                <a:gd name="T38" fmla="*/ 1059 w 158"/>
                <a:gd name="T39" fmla="*/ 747 h 154"/>
                <a:gd name="T40" fmla="*/ 1218 w 158"/>
                <a:gd name="T41" fmla="*/ 787 h 154"/>
                <a:gd name="T42" fmla="*/ 1267 w 158"/>
                <a:gd name="T43" fmla="*/ 837 h 154"/>
                <a:gd name="T44" fmla="*/ 1313 w 158"/>
                <a:gd name="T45" fmla="*/ 799 h 154"/>
                <a:gd name="T46" fmla="*/ 1246 w 158"/>
                <a:gd name="T47" fmla="*/ 747 h 154"/>
                <a:gd name="T48" fmla="*/ 1059 w 158"/>
                <a:gd name="T49" fmla="*/ 692 h 154"/>
                <a:gd name="T50" fmla="*/ 1870 w 158"/>
                <a:gd name="T51" fmla="*/ 398 h 154"/>
                <a:gd name="T52" fmla="*/ 1830 w 158"/>
                <a:gd name="T53" fmla="*/ 438 h 154"/>
                <a:gd name="T54" fmla="*/ 2006 w 158"/>
                <a:gd name="T55" fmla="*/ 825 h 154"/>
                <a:gd name="T56" fmla="*/ 1870 w 158"/>
                <a:gd name="T57" fmla="*/ 1557 h 154"/>
                <a:gd name="T58" fmla="*/ 1059 w 158"/>
                <a:gd name="T59" fmla="*/ 2000 h 154"/>
                <a:gd name="T60" fmla="*/ 525 w 158"/>
                <a:gd name="T61" fmla="*/ 1837 h 154"/>
                <a:gd name="T62" fmla="*/ 107 w 158"/>
                <a:gd name="T63" fmla="*/ 1225 h 154"/>
                <a:gd name="T64" fmla="*/ 185 w 158"/>
                <a:gd name="T65" fmla="*/ 583 h 154"/>
                <a:gd name="T66" fmla="*/ 135 w 158"/>
                <a:gd name="T67" fmla="*/ 562 h 154"/>
                <a:gd name="T68" fmla="*/ 50 w 158"/>
                <a:gd name="T69" fmla="*/ 1235 h 154"/>
                <a:gd name="T70" fmla="*/ 496 w 158"/>
                <a:gd name="T71" fmla="*/ 1877 h 154"/>
                <a:gd name="T72" fmla="*/ 1059 w 158"/>
                <a:gd name="T73" fmla="*/ 2050 h 154"/>
                <a:gd name="T74" fmla="*/ 1911 w 158"/>
                <a:gd name="T75" fmla="*/ 1583 h 154"/>
                <a:gd name="T76" fmla="*/ 2063 w 158"/>
                <a:gd name="T77" fmla="*/ 815 h 154"/>
                <a:gd name="T78" fmla="*/ 1870 w 158"/>
                <a:gd name="T79" fmla="*/ 398 h 154"/>
                <a:gd name="T80" fmla="*/ 1059 w 158"/>
                <a:gd name="T81" fmla="*/ 0 h 154"/>
                <a:gd name="T82" fmla="*/ 214 w 158"/>
                <a:gd name="T83" fmla="*/ 438 h 154"/>
                <a:gd name="T84" fmla="*/ 266 w 158"/>
                <a:gd name="T85" fmla="*/ 467 h 154"/>
                <a:gd name="T86" fmla="*/ 427 w 158"/>
                <a:gd name="T87" fmla="*/ 282 h 154"/>
                <a:gd name="T88" fmla="*/ 574 w 158"/>
                <a:gd name="T89" fmla="*/ 135 h 154"/>
                <a:gd name="T90" fmla="*/ 681 w 158"/>
                <a:gd name="T91" fmla="*/ 107 h 154"/>
                <a:gd name="T92" fmla="*/ 738 w 158"/>
                <a:gd name="T93" fmla="*/ 107 h 154"/>
                <a:gd name="T94" fmla="*/ 1059 w 158"/>
                <a:gd name="T95" fmla="*/ 50 h 154"/>
                <a:gd name="T96" fmla="*/ 1588 w 158"/>
                <a:gd name="T97" fmla="*/ 213 h 154"/>
                <a:gd name="T98" fmla="*/ 1723 w 158"/>
                <a:gd name="T99" fmla="*/ 320 h 154"/>
                <a:gd name="T100" fmla="*/ 1752 w 158"/>
                <a:gd name="T101" fmla="*/ 282 h 154"/>
                <a:gd name="T102" fmla="*/ 1616 w 158"/>
                <a:gd name="T103" fmla="*/ 173 h 154"/>
                <a:gd name="T104" fmla="*/ 1059 w 158"/>
                <a:gd name="T105" fmla="*/ 0 h 15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58" h="154">
                  <a:moveTo>
                    <a:pt x="60" y="65"/>
                  </a:moveTo>
                  <a:cubicBezTo>
                    <a:pt x="57" y="69"/>
                    <a:pt x="57" y="69"/>
                    <a:pt x="57" y="69"/>
                  </a:cubicBezTo>
                  <a:cubicBezTo>
                    <a:pt x="55" y="68"/>
                    <a:pt x="55" y="68"/>
                    <a:pt x="55" y="68"/>
                  </a:cubicBezTo>
                  <a:cubicBezTo>
                    <a:pt x="53" y="72"/>
                    <a:pt x="53" y="77"/>
                    <a:pt x="54" y="82"/>
                  </a:cubicBezTo>
                  <a:cubicBezTo>
                    <a:pt x="55" y="89"/>
                    <a:pt x="59" y="95"/>
                    <a:pt x="65" y="98"/>
                  </a:cubicBezTo>
                  <a:cubicBezTo>
                    <a:pt x="69" y="101"/>
                    <a:pt x="74" y="102"/>
                    <a:pt x="79" y="102"/>
                  </a:cubicBezTo>
                  <a:cubicBezTo>
                    <a:pt x="88" y="102"/>
                    <a:pt x="96" y="98"/>
                    <a:pt x="100" y="91"/>
                  </a:cubicBezTo>
                  <a:cubicBezTo>
                    <a:pt x="104" y="85"/>
                    <a:pt x="105" y="78"/>
                    <a:pt x="104" y="72"/>
                  </a:cubicBezTo>
                  <a:cubicBezTo>
                    <a:pt x="103" y="73"/>
                    <a:pt x="103" y="73"/>
                    <a:pt x="103" y="73"/>
                  </a:cubicBezTo>
                  <a:cubicBezTo>
                    <a:pt x="99" y="70"/>
                    <a:pt x="99" y="70"/>
                    <a:pt x="99" y="70"/>
                  </a:cubicBezTo>
                  <a:cubicBezTo>
                    <a:pt x="101" y="76"/>
                    <a:pt x="101" y="83"/>
                    <a:pt x="97" y="89"/>
                  </a:cubicBezTo>
                  <a:cubicBezTo>
                    <a:pt x="93" y="95"/>
                    <a:pt x="86" y="98"/>
                    <a:pt x="79" y="98"/>
                  </a:cubicBezTo>
                  <a:cubicBezTo>
                    <a:pt x="75" y="98"/>
                    <a:pt x="71" y="97"/>
                    <a:pt x="67" y="95"/>
                  </a:cubicBezTo>
                  <a:cubicBezTo>
                    <a:pt x="62" y="92"/>
                    <a:pt x="59" y="87"/>
                    <a:pt x="58" y="81"/>
                  </a:cubicBezTo>
                  <a:cubicBezTo>
                    <a:pt x="57" y="76"/>
                    <a:pt x="58" y="71"/>
                    <a:pt x="61" y="66"/>
                  </a:cubicBezTo>
                  <a:cubicBezTo>
                    <a:pt x="60" y="65"/>
                    <a:pt x="60" y="65"/>
                    <a:pt x="60" y="65"/>
                  </a:cubicBezTo>
                  <a:moveTo>
                    <a:pt x="79" y="52"/>
                  </a:moveTo>
                  <a:cubicBezTo>
                    <a:pt x="72" y="52"/>
                    <a:pt x="66" y="54"/>
                    <a:pt x="62" y="58"/>
                  </a:cubicBezTo>
                  <a:cubicBezTo>
                    <a:pt x="65" y="61"/>
                    <a:pt x="65" y="61"/>
                    <a:pt x="65" y="61"/>
                  </a:cubicBezTo>
                  <a:cubicBezTo>
                    <a:pt x="69" y="57"/>
                    <a:pt x="74" y="56"/>
                    <a:pt x="79" y="56"/>
                  </a:cubicBezTo>
                  <a:cubicBezTo>
                    <a:pt x="83" y="56"/>
                    <a:pt x="87" y="57"/>
                    <a:pt x="91" y="59"/>
                  </a:cubicBezTo>
                  <a:cubicBezTo>
                    <a:pt x="92" y="60"/>
                    <a:pt x="94" y="61"/>
                    <a:pt x="95" y="63"/>
                  </a:cubicBezTo>
                  <a:cubicBezTo>
                    <a:pt x="98" y="60"/>
                    <a:pt x="98" y="60"/>
                    <a:pt x="98" y="60"/>
                  </a:cubicBezTo>
                  <a:cubicBezTo>
                    <a:pt x="96" y="58"/>
                    <a:pt x="95" y="57"/>
                    <a:pt x="93" y="56"/>
                  </a:cubicBezTo>
                  <a:cubicBezTo>
                    <a:pt x="89" y="53"/>
                    <a:pt x="84" y="52"/>
                    <a:pt x="79" y="52"/>
                  </a:cubicBezTo>
                  <a:moveTo>
                    <a:pt x="140" y="30"/>
                  </a:moveTo>
                  <a:cubicBezTo>
                    <a:pt x="137" y="33"/>
                    <a:pt x="137" y="33"/>
                    <a:pt x="137" y="33"/>
                  </a:cubicBezTo>
                  <a:cubicBezTo>
                    <a:pt x="144" y="42"/>
                    <a:pt x="148" y="51"/>
                    <a:pt x="150" y="62"/>
                  </a:cubicBezTo>
                  <a:cubicBezTo>
                    <a:pt x="154" y="81"/>
                    <a:pt x="151" y="100"/>
                    <a:pt x="140" y="117"/>
                  </a:cubicBezTo>
                  <a:cubicBezTo>
                    <a:pt x="127" y="137"/>
                    <a:pt x="104" y="150"/>
                    <a:pt x="79" y="150"/>
                  </a:cubicBezTo>
                  <a:cubicBezTo>
                    <a:pt x="65" y="150"/>
                    <a:pt x="51" y="146"/>
                    <a:pt x="39" y="138"/>
                  </a:cubicBezTo>
                  <a:cubicBezTo>
                    <a:pt x="23" y="127"/>
                    <a:pt x="12" y="111"/>
                    <a:pt x="8" y="92"/>
                  </a:cubicBezTo>
                  <a:cubicBezTo>
                    <a:pt x="4" y="76"/>
                    <a:pt x="6" y="59"/>
                    <a:pt x="14" y="44"/>
                  </a:cubicBezTo>
                  <a:cubicBezTo>
                    <a:pt x="10" y="42"/>
                    <a:pt x="10" y="42"/>
                    <a:pt x="10" y="42"/>
                  </a:cubicBezTo>
                  <a:cubicBezTo>
                    <a:pt x="2" y="58"/>
                    <a:pt x="0" y="75"/>
                    <a:pt x="4" y="93"/>
                  </a:cubicBezTo>
                  <a:cubicBezTo>
                    <a:pt x="8" y="113"/>
                    <a:pt x="20" y="130"/>
                    <a:pt x="37" y="141"/>
                  </a:cubicBezTo>
                  <a:cubicBezTo>
                    <a:pt x="50" y="150"/>
                    <a:pt x="64" y="154"/>
                    <a:pt x="79" y="154"/>
                  </a:cubicBezTo>
                  <a:cubicBezTo>
                    <a:pt x="105" y="154"/>
                    <a:pt x="129" y="141"/>
                    <a:pt x="143" y="119"/>
                  </a:cubicBezTo>
                  <a:cubicBezTo>
                    <a:pt x="155" y="102"/>
                    <a:pt x="158" y="81"/>
                    <a:pt x="154" y="61"/>
                  </a:cubicBezTo>
                  <a:cubicBezTo>
                    <a:pt x="152" y="50"/>
                    <a:pt x="147" y="39"/>
                    <a:pt x="140" y="30"/>
                  </a:cubicBezTo>
                  <a:moveTo>
                    <a:pt x="79" y="0"/>
                  </a:moveTo>
                  <a:cubicBezTo>
                    <a:pt x="54" y="0"/>
                    <a:pt x="30" y="12"/>
                    <a:pt x="16" y="33"/>
                  </a:cubicBezTo>
                  <a:cubicBezTo>
                    <a:pt x="20" y="35"/>
                    <a:pt x="20" y="35"/>
                    <a:pt x="20" y="35"/>
                  </a:cubicBezTo>
                  <a:cubicBezTo>
                    <a:pt x="23" y="30"/>
                    <a:pt x="27" y="25"/>
                    <a:pt x="32" y="21"/>
                  </a:cubicBezTo>
                  <a:cubicBezTo>
                    <a:pt x="35" y="17"/>
                    <a:pt x="39" y="14"/>
                    <a:pt x="43" y="10"/>
                  </a:cubicBezTo>
                  <a:cubicBezTo>
                    <a:pt x="46" y="8"/>
                    <a:pt x="49" y="8"/>
                    <a:pt x="51" y="8"/>
                  </a:cubicBezTo>
                  <a:cubicBezTo>
                    <a:pt x="52" y="8"/>
                    <a:pt x="54" y="8"/>
                    <a:pt x="55" y="8"/>
                  </a:cubicBezTo>
                  <a:cubicBezTo>
                    <a:pt x="62" y="5"/>
                    <a:pt x="71" y="4"/>
                    <a:pt x="79" y="4"/>
                  </a:cubicBezTo>
                  <a:cubicBezTo>
                    <a:pt x="93" y="4"/>
                    <a:pt x="107" y="8"/>
                    <a:pt x="119" y="16"/>
                  </a:cubicBezTo>
                  <a:cubicBezTo>
                    <a:pt x="122" y="18"/>
                    <a:pt x="126" y="21"/>
                    <a:pt x="129" y="24"/>
                  </a:cubicBezTo>
                  <a:cubicBezTo>
                    <a:pt x="131" y="21"/>
                    <a:pt x="131" y="21"/>
                    <a:pt x="131" y="21"/>
                  </a:cubicBezTo>
                  <a:cubicBezTo>
                    <a:pt x="128" y="18"/>
                    <a:pt x="125" y="15"/>
                    <a:pt x="121" y="13"/>
                  </a:cubicBezTo>
                  <a:cubicBezTo>
                    <a:pt x="108" y="4"/>
                    <a:pt x="94" y="0"/>
                    <a:pt x="79"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5" name="Freeform 41"/>
            <p:cNvSpPr>
              <a:spLocks noEditPoints="1"/>
            </p:cNvSpPr>
            <p:nvPr/>
          </p:nvSpPr>
          <p:spPr bwMode="auto">
            <a:xfrm>
              <a:off x="2301" y="1491"/>
              <a:ext cx="423" cy="420"/>
            </a:xfrm>
            <a:custGeom>
              <a:avLst/>
              <a:gdLst>
                <a:gd name="T0" fmla="*/ 2253 w 178"/>
                <a:gd name="T1" fmla="*/ 1711 h 177"/>
                <a:gd name="T2" fmla="*/ 2281 w 178"/>
                <a:gd name="T3" fmla="*/ 1656 h 177"/>
                <a:gd name="T4" fmla="*/ 2281 w 178"/>
                <a:gd name="T5" fmla="*/ 1656 h 177"/>
                <a:gd name="T6" fmla="*/ 537 w 178"/>
                <a:gd name="T7" fmla="*/ 1042 h 177"/>
                <a:gd name="T8" fmla="*/ 1744 w 178"/>
                <a:gd name="T9" fmla="*/ 816 h 177"/>
                <a:gd name="T10" fmla="*/ 1198 w 178"/>
                <a:gd name="T11" fmla="*/ 496 h 177"/>
                <a:gd name="T12" fmla="*/ 656 w 178"/>
                <a:gd name="T13" fmla="*/ 1604 h 177"/>
                <a:gd name="T14" fmla="*/ 1735 w 178"/>
                <a:gd name="T15" fmla="*/ 759 h 177"/>
                <a:gd name="T16" fmla="*/ 2010 w 178"/>
                <a:gd name="T17" fmla="*/ 349 h 177"/>
                <a:gd name="T18" fmla="*/ 2105 w 178"/>
                <a:gd name="T19" fmla="*/ 508 h 177"/>
                <a:gd name="T20" fmla="*/ 2310 w 178"/>
                <a:gd name="T21" fmla="*/ 947 h 177"/>
                <a:gd name="T22" fmla="*/ 2056 w 178"/>
                <a:gd name="T23" fmla="*/ 1497 h 177"/>
                <a:gd name="T24" fmla="*/ 2186 w 178"/>
                <a:gd name="T25" fmla="*/ 1538 h 177"/>
                <a:gd name="T26" fmla="*/ 2322 w 178"/>
                <a:gd name="T27" fmla="*/ 1227 h 177"/>
                <a:gd name="T28" fmla="*/ 2388 w 178"/>
                <a:gd name="T29" fmla="*/ 1243 h 177"/>
                <a:gd name="T30" fmla="*/ 2388 w 178"/>
                <a:gd name="T31" fmla="*/ 1160 h 177"/>
                <a:gd name="T32" fmla="*/ 2310 w 178"/>
                <a:gd name="T33" fmla="*/ 895 h 177"/>
                <a:gd name="T34" fmla="*/ 2146 w 178"/>
                <a:gd name="T35" fmla="*/ 534 h 177"/>
                <a:gd name="T36" fmla="*/ 2027 w 178"/>
                <a:gd name="T37" fmla="*/ 332 h 177"/>
                <a:gd name="T38" fmla="*/ 1987 w 178"/>
                <a:gd name="T39" fmla="*/ 292 h 177"/>
                <a:gd name="T40" fmla="*/ 1236 w 178"/>
                <a:gd name="T41" fmla="*/ 0 h 177"/>
                <a:gd name="T42" fmla="*/ 977 w 178"/>
                <a:gd name="T43" fmla="*/ 242 h 177"/>
                <a:gd name="T44" fmla="*/ 829 w 178"/>
                <a:gd name="T45" fmla="*/ 50 h 177"/>
                <a:gd name="T46" fmla="*/ 566 w 178"/>
                <a:gd name="T47" fmla="*/ 214 h 177"/>
                <a:gd name="T48" fmla="*/ 271 w 178"/>
                <a:gd name="T49" fmla="*/ 479 h 177"/>
                <a:gd name="T50" fmla="*/ 95 w 178"/>
                <a:gd name="T51" fmla="*/ 721 h 177"/>
                <a:gd name="T52" fmla="*/ 271 w 178"/>
                <a:gd name="T53" fmla="*/ 895 h 177"/>
                <a:gd name="T54" fmla="*/ 0 w 178"/>
                <a:gd name="T55" fmla="*/ 1120 h 177"/>
                <a:gd name="T56" fmla="*/ 40 w 178"/>
                <a:gd name="T57" fmla="*/ 1497 h 177"/>
                <a:gd name="T58" fmla="*/ 349 w 178"/>
                <a:gd name="T59" fmla="*/ 1673 h 177"/>
                <a:gd name="T60" fmla="*/ 214 w 178"/>
                <a:gd name="T61" fmla="*/ 1870 h 177"/>
                <a:gd name="T62" fmla="*/ 440 w 178"/>
                <a:gd name="T63" fmla="*/ 2072 h 177"/>
                <a:gd name="T64" fmla="*/ 791 w 178"/>
                <a:gd name="T65" fmla="*/ 2268 h 177"/>
                <a:gd name="T66" fmla="*/ 936 w 178"/>
                <a:gd name="T67" fmla="*/ 2337 h 177"/>
                <a:gd name="T68" fmla="*/ 1112 w 178"/>
                <a:gd name="T69" fmla="*/ 2337 h 177"/>
                <a:gd name="T70" fmla="*/ 1519 w 178"/>
                <a:gd name="T71" fmla="*/ 2285 h 177"/>
                <a:gd name="T72" fmla="*/ 1797 w 178"/>
                <a:gd name="T73" fmla="*/ 2207 h 177"/>
                <a:gd name="T74" fmla="*/ 1842 w 178"/>
                <a:gd name="T75" fmla="*/ 2162 h 177"/>
                <a:gd name="T76" fmla="*/ 1920 w 178"/>
                <a:gd name="T77" fmla="*/ 1829 h 177"/>
                <a:gd name="T78" fmla="*/ 2134 w 178"/>
                <a:gd name="T79" fmla="*/ 1870 h 177"/>
                <a:gd name="T80" fmla="*/ 1706 w 178"/>
                <a:gd name="T81" fmla="*/ 1936 h 177"/>
                <a:gd name="T82" fmla="*/ 1423 w 178"/>
                <a:gd name="T83" fmla="*/ 2072 h 177"/>
                <a:gd name="T84" fmla="*/ 955 w 178"/>
                <a:gd name="T85" fmla="*/ 2297 h 177"/>
                <a:gd name="T86" fmla="*/ 615 w 178"/>
                <a:gd name="T87" fmla="*/ 1908 h 177"/>
                <a:gd name="T88" fmla="*/ 418 w 178"/>
                <a:gd name="T89" fmla="*/ 1673 h 177"/>
                <a:gd name="T90" fmla="*/ 57 w 178"/>
                <a:gd name="T91" fmla="*/ 1205 h 177"/>
                <a:gd name="T92" fmla="*/ 147 w 178"/>
                <a:gd name="T93" fmla="*/ 721 h 177"/>
                <a:gd name="T94" fmla="*/ 673 w 178"/>
                <a:gd name="T95" fmla="*/ 427 h 177"/>
                <a:gd name="T96" fmla="*/ 955 w 178"/>
                <a:gd name="T97" fmla="*/ 292 h 177"/>
                <a:gd name="T98" fmla="*/ 1423 w 178"/>
                <a:gd name="T99" fmla="*/ 66 h 177"/>
                <a:gd name="T100" fmla="*/ 1756 w 178"/>
                <a:gd name="T101" fmla="*/ 456 h 177"/>
                <a:gd name="T102" fmla="*/ 1756 w 178"/>
                <a:gd name="T103" fmla="*/ 399 h 177"/>
                <a:gd name="T104" fmla="*/ 1625 w 178"/>
                <a:gd name="T105" fmla="*/ 66 h 177"/>
                <a:gd name="T106" fmla="*/ 1288 w 178"/>
                <a:gd name="T107" fmla="*/ 0 h 177"/>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78" h="177">
                  <a:moveTo>
                    <a:pt x="170" y="125"/>
                  </a:moveTo>
                  <a:cubicBezTo>
                    <a:pt x="170" y="125"/>
                    <a:pt x="169" y="125"/>
                    <a:pt x="169" y="125"/>
                  </a:cubicBezTo>
                  <a:cubicBezTo>
                    <a:pt x="168" y="126"/>
                    <a:pt x="168" y="127"/>
                    <a:pt x="168" y="128"/>
                  </a:cubicBezTo>
                  <a:cubicBezTo>
                    <a:pt x="169" y="127"/>
                    <a:pt x="169" y="126"/>
                    <a:pt x="170" y="125"/>
                  </a:cubicBezTo>
                  <a:moveTo>
                    <a:pt x="170" y="124"/>
                  </a:moveTo>
                  <a:cubicBezTo>
                    <a:pt x="170" y="124"/>
                    <a:pt x="170" y="124"/>
                    <a:pt x="170" y="124"/>
                  </a:cubicBezTo>
                  <a:cubicBezTo>
                    <a:pt x="170" y="124"/>
                    <a:pt x="170" y="124"/>
                    <a:pt x="170" y="124"/>
                  </a:cubicBezTo>
                  <a:cubicBezTo>
                    <a:pt x="170" y="124"/>
                    <a:pt x="170" y="124"/>
                    <a:pt x="170" y="124"/>
                  </a:cubicBezTo>
                  <a:cubicBezTo>
                    <a:pt x="170" y="124"/>
                    <a:pt x="170" y="124"/>
                    <a:pt x="170" y="124"/>
                  </a:cubicBezTo>
                  <a:moveTo>
                    <a:pt x="89" y="138"/>
                  </a:moveTo>
                  <a:cubicBezTo>
                    <a:pt x="85" y="138"/>
                    <a:pt x="82" y="138"/>
                    <a:pt x="78" y="137"/>
                  </a:cubicBezTo>
                  <a:cubicBezTo>
                    <a:pt x="52" y="131"/>
                    <a:pt x="35" y="105"/>
                    <a:pt x="40" y="78"/>
                  </a:cubicBezTo>
                  <a:cubicBezTo>
                    <a:pt x="45" y="55"/>
                    <a:pt x="65" y="39"/>
                    <a:pt x="89" y="39"/>
                  </a:cubicBezTo>
                  <a:cubicBezTo>
                    <a:pt x="92" y="39"/>
                    <a:pt x="95" y="39"/>
                    <a:pt x="99" y="40"/>
                  </a:cubicBezTo>
                  <a:cubicBezTo>
                    <a:pt x="112" y="43"/>
                    <a:pt x="123" y="50"/>
                    <a:pt x="130" y="61"/>
                  </a:cubicBezTo>
                  <a:cubicBezTo>
                    <a:pt x="137" y="73"/>
                    <a:pt x="140" y="86"/>
                    <a:pt x="137" y="99"/>
                  </a:cubicBezTo>
                  <a:cubicBezTo>
                    <a:pt x="132" y="121"/>
                    <a:pt x="112" y="138"/>
                    <a:pt x="89" y="138"/>
                  </a:cubicBezTo>
                  <a:moveTo>
                    <a:pt x="89" y="37"/>
                  </a:moveTo>
                  <a:cubicBezTo>
                    <a:pt x="77" y="37"/>
                    <a:pt x="66" y="41"/>
                    <a:pt x="57" y="49"/>
                  </a:cubicBezTo>
                  <a:cubicBezTo>
                    <a:pt x="46" y="57"/>
                    <a:pt x="39" y="69"/>
                    <a:pt x="38" y="83"/>
                  </a:cubicBezTo>
                  <a:cubicBezTo>
                    <a:pt x="36" y="96"/>
                    <a:pt x="40" y="110"/>
                    <a:pt x="49" y="120"/>
                  </a:cubicBezTo>
                  <a:cubicBezTo>
                    <a:pt x="59" y="133"/>
                    <a:pt x="73" y="140"/>
                    <a:pt x="89" y="140"/>
                  </a:cubicBezTo>
                  <a:cubicBezTo>
                    <a:pt x="100" y="140"/>
                    <a:pt x="111" y="136"/>
                    <a:pt x="121" y="128"/>
                  </a:cubicBezTo>
                  <a:cubicBezTo>
                    <a:pt x="143" y="111"/>
                    <a:pt x="146" y="79"/>
                    <a:pt x="129" y="57"/>
                  </a:cubicBezTo>
                  <a:cubicBezTo>
                    <a:pt x="119" y="44"/>
                    <a:pt x="104" y="37"/>
                    <a:pt x="89" y="37"/>
                  </a:cubicBezTo>
                  <a:moveTo>
                    <a:pt x="151" y="25"/>
                  </a:moveTo>
                  <a:cubicBezTo>
                    <a:pt x="150" y="26"/>
                    <a:pt x="150" y="26"/>
                    <a:pt x="150" y="26"/>
                  </a:cubicBezTo>
                  <a:cubicBezTo>
                    <a:pt x="150" y="30"/>
                    <a:pt x="150" y="30"/>
                    <a:pt x="150" y="30"/>
                  </a:cubicBezTo>
                  <a:cubicBezTo>
                    <a:pt x="147" y="27"/>
                    <a:pt x="147" y="27"/>
                    <a:pt x="147" y="27"/>
                  </a:cubicBezTo>
                  <a:cubicBezTo>
                    <a:pt x="151" y="30"/>
                    <a:pt x="154" y="34"/>
                    <a:pt x="157" y="38"/>
                  </a:cubicBezTo>
                  <a:cubicBezTo>
                    <a:pt x="147" y="52"/>
                    <a:pt x="147" y="52"/>
                    <a:pt x="147" y="52"/>
                  </a:cubicBezTo>
                  <a:cubicBezTo>
                    <a:pt x="155" y="69"/>
                    <a:pt x="155" y="69"/>
                    <a:pt x="155" y="69"/>
                  </a:cubicBezTo>
                  <a:cubicBezTo>
                    <a:pt x="172" y="71"/>
                    <a:pt x="172" y="71"/>
                    <a:pt x="172" y="71"/>
                  </a:cubicBezTo>
                  <a:cubicBezTo>
                    <a:pt x="173" y="76"/>
                    <a:pt x="174" y="82"/>
                    <a:pt x="174" y="87"/>
                  </a:cubicBezTo>
                  <a:cubicBezTo>
                    <a:pt x="157" y="93"/>
                    <a:pt x="157" y="93"/>
                    <a:pt x="157" y="93"/>
                  </a:cubicBezTo>
                  <a:cubicBezTo>
                    <a:pt x="153" y="112"/>
                    <a:pt x="153" y="112"/>
                    <a:pt x="153" y="112"/>
                  </a:cubicBezTo>
                  <a:cubicBezTo>
                    <a:pt x="160" y="118"/>
                    <a:pt x="160" y="118"/>
                    <a:pt x="160" y="118"/>
                  </a:cubicBezTo>
                  <a:cubicBezTo>
                    <a:pt x="161" y="118"/>
                    <a:pt x="161" y="118"/>
                    <a:pt x="161" y="118"/>
                  </a:cubicBezTo>
                  <a:cubicBezTo>
                    <a:pt x="162" y="117"/>
                    <a:pt x="163" y="116"/>
                    <a:pt x="163" y="115"/>
                  </a:cubicBezTo>
                  <a:cubicBezTo>
                    <a:pt x="158" y="110"/>
                    <a:pt x="158" y="110"/>
                    <a:pt x="158" y="110"/>
                  </a:cubicBezTo>
                  <a:cubicBezTo>
                    <a:pt x="161" y="96"/>
                    <a:pt x="161" y="96"/>
                    <a:pt x="161" y="96"/>
                  </a:cubicBezTo>
                  <a:cubicBezTo>
                    <a:pt x="173" y="92"/>
                    <a:pt x="173" y="92"/>
                    <a:pt x="173" y="92"/>
                  </a:cubicBezTo>
                  <a:cubicBezTo>
                    <a:pt x="175" y="91"/>
                    <a:pt x="175" y="91"/>
                    <a:pt x="175" y="91"/>
                  </a:cubicBezTo>
                  <a:cubicBezTo>
                    <a:pt x="177" y="93"/>
                    <a:pt x="177" y="93"/>
                    <a:pt x="177" y="93"/>
                  </a:cubicBezTo>
                  <a:cubicBezTo>
                    <a:pt x="178" y="93"/>
                    <a:pt x="178" y="93"/>
                    <a:pt x="178" y="93"/>
                  </a:cubicBezTo>
                  <a:cubicBezTo>
                    <a:pt x="178" y="93"/>
                    <a:pt x="178" y="93"/>
                    <a:pt x="178" y="93"/>
                  </a:cubicBezTo>
                  <a:cubicBezTo>
                    <a:pt x="178" y="89"/>
                    <a:pt x="178" y="89"/>
                    <a:pt x="178" y="89"/>
                  </a:cubicBezTo>
                  <a:cubicBezTo>
                    <a:pt x="178" y="88"/>
                    <a:pt x="178" y="88"/>
                    <a:pt x="178" y="87"/>
                  </a:cubicBezTo>
                  <a:cubicBezTo>
                    <a:pt x="178" y="81"/>
                    <a:pt x="177" y="75"/>
                    <a:pt x="175" y="69"/>
                  </a:cubicBezTo>
                  <a:cubicBezTo>
                    <a:pt x="174" y="65"/>
                    <a:pt x="174" y="65"/>
                    <a:pt x="174" y="65"/>
                  </a:cubicBezTo>
                  <a:cubicBezTo>
                    <a:pt x="172" y="67"/>
                    <a:pt x="172" y="67"/>
                    <a:pt x="172" y="67"/>
                  </a:cubicBezTo>
                  <a:cubicBezTo>
                    <a:pt x="157" y="66"/>
                    <a:pt x="157" y="66"/>
                    <a:pt x="157" y="66"/>
                  </a:cubicBezTo>
                  <a:cubicBezTo>
                    <a:pt x="151" y="52"/>
                    <a:pt x="151" y="52"/>
                    <a:pt x="151" y="52"/>
                  </a:cubicBezTo>
                  <a:cubicBezTo>
                    <a:pt x="160" y="40"/>
                    <a:pt x="160" y="40"/>
                    <a:pt x="160" y="40"/>
                  </a:cubicBezTo>
                  <a:cubicBezTo>
                    <a:pt x="163" y="40"/>
                    <a:pt x="163" y="40"/>
                    <a:pt x="163" y="40"/>
                  </a:cubicBezTo>
                  <a:cubicBezTo>
                    <a:pt x="161" y="37"/>
                    <a:pt x="161" y="37"/>
                    <a:pt x="161" y="37"/>
                  </a:cubicBezTo>
                  <a:cubicBezTo>
                    <a:pt x="158" y="33"/>
                    <a:pt x="155" y="29"/>
                    <a:pt x="151" y="25"/>
                  </a:cubicBezTo>
                  <a:moveTo>
                    <a:pt x="146" y="21"/>
                  </a:moveTo>
                  <a:cubicBezTo>
                    <a:pt x="147" y="21"/>
                    <a:pt x="147" y="22"/>
                    <a:pt x="148" y="22"/>
                  </a:cubicBezTo>
                  <a:cubicBezTo>
                    <a:pt x="148" y="22"/>
                    <a:pt x="148" y="22"/>
                    <a:pt x="148" y="22"/>
                  </a:cubicBezTo>
                  <a:cubicBezTo>
                    <a:pt x="148" y="22"/>
                    <a:pt x="147" y="22"/>
                    <a:pt x="147" y="21"/>
                  </a:cubicBezTo>
                  <a:cubicBezTo>
                    <a:pt x="146" y="21"/>
                    <a:pt x="146" y="21"/>
                    <a:pt x="146" y="21"/>
                  </a:cubicBezTo>
                  <a:moveTo>
                    <a:pt x="92" y="0"/>
                  </a:moveTo>
                  <a:cubicBezTo>
                    <a:pt x="94" y="2"/>
                    <a:pt x="94" y="2"/>
                    <a:pt x="94" y="2"/>
                  </a:cubicBezTo>
                  <a:cubicBezTo>
                    <a:pt x="88" y="16"/>
                    <a:pt x="88" y="16"/>
                    <a:pt x="88" y="16"/>
                  </a:cubicBezTo>
                  <a:cubicBezTo>
                    <a:pt x="73" y="18"/>
                    <a:pt x="73" y="18"/>
                    <a:pt x="73" y="18"/>
                  </a:cubicBezTo>
                  <a:cubicBezTo>
                    <a:pt x="64" y="6"/>
                    <a:pt x="64" y="6"/>
                    <a:pt x="64" y="6"/>
                  </a:cubicBezTo>
                  <a:cubicBezTo>
                    <a:pt x="66" y="2"/>
                    <a:pt x="66" y="2"/>
                    <a:pt x="66" y="2"/>
                  </a:cubicBezTo>
                  <a:cubicBezTo>
                    <a:pt x="62" y="4"/>
                    <a:pt x="62" y="4"/>
                    <a:pt x="62" y="4"/>
                  </a:cubicBezTo>
                  <a:cubicBezTo>
                    <a:pt x="55" y="6"/>
                    <a:pt x="49" y="9"/>
                    <a:pt x="43" y="12"/>
                  </a:cubicBezTo>
                  <a:cubicBezTo>
                    <a:pt x="39" y="15"/>
                    <a:pt x="39" y="15"/>
                    <a:pt x="39" y="15"/>
                  </a:cubicBezTo>
                  <a:cubicBezTo>
                    <a:pt x="42" y="16"/>
                    <a:pt x="42" y="16"/>
                    <a:pt x="42" y="16"/>
                  </a:cubicBezTo>
                  <a:cubicBezTo>
                    <a:pt x="46" y="30"/>
                    <a:pt x="46" y="30"/>
                    <a:pt x="46" y="30"/>
                  </a:cubicBezTo>
                  <a:cubicBezTo>
                    <a:pt x="35" y="40"/>
                    <a:pt x="35" y="40"/>
                    <a:pt x="35" y="40"/>
                  </a:cubicBezTo>
                  <a:cubicBezTo>
                    <a:pt x="20" y="36"/>
                    <a:pt x="20" y="36"/>
                    <a:pt x="20" y="36"/>
                  </a:cubicBezTo>
                  <a:cubicBezTo>
                    <a:pt x="19" y="32"/>
                    <a:pt x="19" y="32"/>
                    <a:pt x="19" y="32"/>
                  </a:cubicBezTo>
                  <a:cubicBezTo>
                    <a:pt x="17" y="36"/>
                    <a:pt x="17" y="36"/>
                    <a:pt x="17" y="36"/>
                  </a:cubicBezTo>
                  <a:cubicBezTo>
                    <a:pt x="13" y="41"/>
                    <a:pt x="9" y="47"/>
                    <a:pt x="7" y="54"/>
                  </a:cubicBezTo>
                  <a:cubicBezTo>
                    <a:pt x="5" y="58"/>
                    <a:pt x="5" y="58"/>
                    <a:pt x="5" y="58"/>
                  </a:cubicBezTo>
                  <a:cubicBezTo>
                    <a:pt x="8" y="57"/>
                    <a:pt x="8" y="57"/>
                    <a:pt x="8" y="57"/>
                  </a:cubicBezTo>
                  <a:cubicBezTo>
                    <a:pt x="20" y="67"/>
                    <a:pt x="20" y="67"/>
                    <a:pt x="20" y="67"/>
                  </a:cubicBezTo>
                  <a:cubicBezTo>
                    <a:pt x="17" y="81"/>
                    <a:pt x="17" y="81"/>
                    <a:pt x="17" y="81"/>
                  </a:cubicBezTo>
                  <a:cubicBezTo>
                    <a:pt x="2" y="86"/>
                    <a:pt x="2" y="86"/>
                    <a:pt x="2" y="86"/>
                  </a:cubicBezTo>
                  <a:cubicBezTo>
                    <a:pt x="0" y="84"/>
                    <a:pt x="0" y="84"/>
                    <a:pt x="0" y="84"/>
                  </a:cubicBezTo>
                  <a:cubicBezTo>
                    <a:pt x="0" y="88"/>
                    <a:pt x="0" y="88"/>
                    <a:pt x="0" y="88"/>
                  </a:cubicBezTo>
                  <a:cubicBezTo>
                    <a:pt x="0" y="95"/>
                    <a:pt x="0" y="102"/>
                    <a:pt x="2" y="108"/>
                  </a:cubicBezTo>
                  <a:cubicBezTo>
                    <a:pt x="3" y="112"/>
                    <a:pt x="3" y="112"/>
                    <a:pt x="3" y="112"/>
                  </a:cubicBezTo>
                  <a:cubicBezTo>
                    <a:pt x="5" y="109"/>
                    <a:pt x="5" y="109"/>
                    <a:pt x="5" y="109"/>
                  </a:cubicBezTo>
                  <a:cubicBezTo>
                    <a:pt x="20" y="111"/>
                    <a:pt x="20" y="111"/>
                    <a:pt x="20" y="111"/>
                  </a:cubicBezTo>
                  <a:cubicBezTo>
                    <a:pt x="26" y="125"/>
                    <a:pt x="26" y="125"/>
                    <a:pt x="26" y="125"/>
                  </a:cubicBezTo>
                  <a:cubicBezTo>
                    <a:pt x="17" y="137"/>
                    <a:pt x="17" y="137"/>
                    <a:pt x="17" y="137"/>
                  </a:cubicBezTo>
                  <a:cubicBezTo>
                    <a:pt x="14" y="137"/>
                    <a:pt x="14" y="137"/>
                    <a:pt x="14" y="137"/>
                  </a:cubicBezTo>
                  <a:cubicBezTo>
                    <a:pt x="16" y="140"/>
                    <a:pt x="16" y="140"/>
                    <a:pt x="16" y="140"/>
                  </a:cubicBezTo>
                  <a:cubicBezTo>
                    <a:pt x="20" y="146"/>
                    <a:pt x="25" y="151"/>
                    <a:pt x="30" y="155"/>
                  </a:cubicBezTo>
                  <a:cubicBezTo>
                    <a:pt x="33" y="158"/>
                    <a:pt x="33" y="158"/>
                    <a:pt x="33" y="158"/>
                  </a:cubicBezTo>
                  <a:cubicBezTo>
                    <a:pt x="33" y="155"/>
                    <a:pt x="33" y="155"/>
                    <a:pt x="33" y="155"/>
                  </a:cubicBezTo>
                  <a:cubicBezTo>
                    <a:pt x="46" y="147"/>
                    <a:pt x="46" y="147"/>
                    <a:pt x="46" y="147"/>
                  </a:cubicBezTo>
                  <a:cubicBezTo>
                    <a:pt x="59" y="155"/>
                    <a:pt x="59" y="155"/>
                    <a:pt x="59" y="155"/>
                  </a:cubicBezTo>
                  <a:cubicBezTo>
                    <a:pt x="59" y="170"/>
                    <a:pt x="59" y="170"/>
                    <a:pt x="59" y="170"/>
                  </a:cubicBezTo>
                  <a:cubicBezTo>
                    <a:pt x="56" y="171"/>
                    <a:pt x="56" y="171"/>
                    <a:pt x="56" y="171"/>
                  </a:cubicBezTo>
                  <a:cubicBezTo>
                    <a:pt x="61" y="173"/>
                    <a:pt x="61" y="173"/>
                    <a:pt x="61" y="173"/>
                  </a:cubicBezTo>
                  <a:cubicBezTo>
                    <a:pt x="64" y="174"/>
                    <a:pt x="67" y="175"/>
                    <a:pt x="70" y="175"/>
                  </a:cubicBezTo>
                  <a:cubicBezTo>
                    <a:pt x="74" y="176"/>
                    <a:pt x="77" y="177"/>
                    <a:pt x="81" y="177"/>
                  </a:cubicBezTo>
                  <a:cubicBezTo>
                    <a:pt x="85" y="177"/>
                    <a:pt x="85" y="177"/>
                    <a:pt x="85" y="177"/>
                  </a:cubicBezTo>
                  <a:cubicBezTo>
                    <a:pt x="83" y="175"/>
                    <a:pt x="83" y="175"/>
                    <a:pt x="83" y="175"/>
                  </a:cubicBezTo>
                  <a:cubicBezTo>
                    <a:pt x="89" y="161"/>
                    <a:pt x="89" y="161"/>
                    <a:pt x="89" y="161"/>
                  </a:cubicBezTo>
                  <a:cubicBezTo>
                    <a:pt x="104" y="159"/>
                    <a:pt x="104" y="159"/>
                    <a:pt x="104" y="159"/>
                  </a:cubicBezTo>
                  <a:cubicBezTo>
                    <a:pt x="113" y="171"/>
                    <a:pt x="113" y="171"/>
                    <a:pt x="113" y="171"/>
                  </a:cubicBezTo>
                  <a:cubicBezTo>
                    <a:pt x="111" y="175"/>
                    <a:pt x="111" y="175"/>
                    <a:pt x="111" y="175"/>
                  </a:cubicBezTo>
                  <a:cubicBezTo>
                    <a:pt x="116" y="173"/>
                    <a:pt x="116" y="173"/>
                    <a:pt x="116" y="173"/>
                  </a:cubicBezTo>
                  <a:cubicBezTo>
                    <a:pt x="122" y="171"/>
                    <a:pt x="128" y="168"/>
                    <a:pt x="134" y="165"/>
                  </a:cubicBezTo>
                  <a:cubicBezTo>
                    <a:pt x="137" y="163"/>
                    <a:pt x="137" y="163"/>
                    <a:pt x="137" y="163"/>
                  </a:cubicBezTo>
                  <a:cubicBezTo>
                    <a:pt x="138" y="162"/>
                    <a:pt x="138" y="162"/>
                    <a:pt x="138" y="162"/>
                  </a:cubicBezTo>
                  <a:cubicBezTo>
                    <a:pt x="137" y="162"/>
                    <a:pt x="137" y="162"/>
                    <a:pt x="137" y="162"/>
                  </a:cubicBezTo>
                  <a:cubicBezTo>
                    <a:pt x="135" y="161"/>
                    <a:pt x="135" y="161"/>
                    <a:pt x="135" y="161"/>
                  </a:cubicBezTo>
                  <a:cubicBezTo>
                    <a:pt x="132" y="147"/>
                    <a:pt x="132" y="147"/>
                    <a:pt x="132" y="147"/>
                  </a:cubicBezTo>
                  <a:cubicBezTo>
                    <a:pt x="143" y="137"/>
                    <a:pt x="143" y="137"/>
                    <a:pt x="143" y="137"/>
                  </a:cubicBezTo>
                  <a:cubicBezTo>
                    <a:pt x="157" y="141"/>
                    <a:pt x="157" y="141"/>
                    <a:pt x="157" y="141"/>
                  </a:cubicBezTo>
                  <a:cubicBezTo>
                    <a:pt x="158" y="144"/>
                    <a:pt x="158" y="144"/>
                    <a:pt x="158" y="144"/>
                  </a:cubicBezTo>
                  <a:cubicBezTo>
                    <a:pt x="159" y="140"/>
                    <a:pt x="159" y="140"/>
                    <a:pt x="159" y="140"/>
                  </a:cubicBezTo>
                  <a:cubicBezTo>
                    <a:pt x="159" y="139"/>
                    <a:pt x="158" y="138"/>
                    <a:pt x="157" y="137"/>
                  </a:cubicBezTo>
                  <a:cubicBezTo>
                    <a:pt x="142" y="132"/>
                    <a:pt x="142" y="132"/>
                    <a:pt x="142" y="132"/>
                  </a:cubicBezTo>
                  <a:cubicBezTo>
                    <a:pt x="127" y="145"/>
                    <a:pt x="127" y="145"/>
                    <a:pt x="127" y="145"/>
                  </a:cubicBezTo>
                  <a:cubicBezTo>
                    <a:pt x="131" y="162"/>
                    <a:pt x="131" y="162"/>
                    <a:pt x="131" y="162"/>
                  </a:cubicBezTo>
                  <a:cubicBezTo>
                    <a:pt x="126" y="165"/>
                    <a:pt x="121" y="167"/>
                    <a:pt x="116" y="169"/>
                  </a:cubicBezTo>
                  <a:cubicBezTo>
                    <a:pt x="106" y="155"/>
                    <a:pt x="106" y="155"/>
                    <a:pt x="106" y="155"/>
                  </a:cubicBezTo>
                  <a:cubicBezTo>
                    <a:pt x="86" y="157"/>
                    <a:pt x="86" y="157"/>
                    <a:pt x="86" y="157"/>
                  </a:cubicBezTo>
                  <a:cubicBezTo>
                    <a:pt x="79" y="173"/>
                    <a:pt x="79" y="173"/>
                    <a:pt x="79" y="173"/>
                  </a:cubicBezTo>
                  <a:cubicBezTo>
                    <a:pt x="76" y="173"/>
                    <a:pt x="74" y="172"/>
                    <a:pt x="71" y="172"/>
                  </a:cubicBezTo>
                  <a:cubicBezTo>
                    <a:pt x="69" y="171"/>
                    <a:pt x="66" y="170"/>
                    <a:pt x="63" y="170"/>
                  </a:cubicBezTo>
                  <a:cubicBezTo>
                    <a:pt x="63" y="152"/>
                    <a:pt x="63" y="152"/>
                    <a:pt x="63" y="152"/>
                  </a:cubicBezTo>
                  <a:cubicBezTo>
                    <a:pt x="46" y="143"/>
                    <a:pt x="46" y="143"/>
                    <a:pt x="46" y="143"/>
                  </a:cubicBezTo>
                  <a:cubicBezTo>
                    <a:pt x="31" y="151"/>
                    <a:pt x="31" y="151"/>
                    <a:pt x="31" y="151"/>
                  </a:cubicBezTo>
                  <a:cubicBezTo>
                    <a:pt x="27" y="148"/>
                    <a:pt x="24" y="144"/>
                    <a:pt x="21" y="139"/>
                  </a:cubicBezTo>
                  <a:cubicBezTo>
                    <a:pt x="31" y="125"/>
                    <a:pt x="31" y="125"/>
                    <a:pt x="31" y="125"/>
                  </a:cubicBezTo>
                  <a:cubicBezTo>
                    <a:pt x="23" y="107"/>
                    <a:pt x="23" y="107"/>
                    <a:pt x="23" y="107"/>
                  </a:cubicBezTo>
                  <a:cubicBezTo>
                    <a:pt x="5" y="106"/>
                    <a:pt x="5" y="106"/>
                    <a:pt x="5" y="106"/>
                  </a:cubicBezTo>
                  <a:cubicBezTo>
                    <a:pt x="4" y="100"/>
                    <a:pt x="4" y="95"/>
                    <a:pt x="4" y="90"/>
                  </a:cubicBezTo>
                  <a:cubicBezTo>
                    <a:pt x="20" y="84"/>
                    <a:pt x="20" y="84"/>
                    <a:pt x="20" y="84"/>
                  </a:cubicBezTo>
                  <a:cubicBezTo>
                    <a:pt x="24" y="65"/>
                    <a:pt x="24" y="65"/>
                    <a:pt x="24" y="65"/>
                  </a:cubicBezTo>
                  <a:cubicBezTo>
                    <a:pt x="11" y="54"/>
                    <a:pt x="11" y="54"/>
                    <a:pt x="11" y="54"/>
                  </a:cubicBezTo>
                  <a:cubicBezTo>
                    <a:pt x="13" y="49"/>
                    <a:pt x="16" y="44"/>
                    <a:pt x="19" y="40"/>
                  </a:cubicBezTo>
                  <a:cubicBezTo>
                    <a:pt x="36" y="45"/>
                    <a:pt x="36" y="45"/>
                    <a:pt x="36" y="45"/>
                  </a:cubicBezTo>
                  <a:cubicBezTo>
                    <a:pt x="50" y="32"/>
                    <a:pt x="50" y="32"/>
                    <a:pt x="50" y="32"/>
                  </a:cubicBezTo>
                  <a:cubicBezTo>
                    <a:pt x="46" y="15"/>
                    <a:pt x="46" y="15"/>
                    <a:pt x="46" y="15"/>
                  </a:cubicBezTo>
                  <a:cubicBezTo>
                    <a:pt x="51" y="12"/>
                    <a:pt x="56" y="10"/>
                    <a:pt x="61" y="8"/>
                  </a:cubicBezTo>
                  <a:cubicBezTo>
                    <a:pt x="71" y="22"/>
                    <a:pt x="71" y="22"/>
                    <a:pt x="71" y="22"/>
                  </a:cubicBezTo>
                  <a:cubicBezTo>
                    <a:pt x="91" y="20"/>
                    <a:pt x="91" y="20"/>
                    <a:pt x="91" y="20"/>
                  </a:cubicBezTo>
                  <a:cubicBezTo>
                    <a:pt x="98" y="4"/>
                    <a:pt x="98" y="4"/>
                    <a:pt x="98" y="4"/>
                  </a:cubicBezTo>
                  <a:cubicBezTo>
                    <a:pt x="101" y="4"/>
                    <a:pt x="103" y="5"/>
                    <a:pt x="106" y="5"/>
                  </a:cubicBezTo>
                  <a:cubicBezTo>
                    <a:pt x="109" y="6"/>
                    <a:pt x="111" y="6"/>
                    <a:pt x="114" y="7"/>
                  </a:cubicBezTo>
                  <a:cubicBezTo>
                    <a:pt x="114" y="25"/>
                    <a:pt x="114" y="25"/>
                    <a:pt x="114" y="25"/>
                  </a:cubicBezTo>
                  <a:cubicBezTo>
                    <a:pt x="131" y="34"/>
                    <a:pt x="131" y="34"/>
                    <a:pt x="131" y="34"/>
                  </a:cubicBezTo>
                  <a:cubicBezTo>
                    <a:pt x="146" y="26"/>
                    <a:pt x="146" y="26"/>
                    <a:pt x="146" y="26"/>
                  </a:cubicBezTo>
                  <a:cubicBezTo>
                    <a:pt x="145" y="25"/>
                    <a:pt x="144" y="24"/>
                    <a:pt x="143" y="23"/>
                  </a:cubicBezTo>
                  <a:cubicBezTo>
                    <a:pt x="131" y="30"/>
                    <a:pt x="131" y="30"/>
                    <a:pt x="131" y="30"/>
                  </a:cubicBezTo>
                  <a:cubicBezTo>
                    <a:pt x="118" y="22"/>
                    <a:pt x="118" y="22"/>
                    <a:pt x="118" y="22"/>
                  </a:cubicBezTo>
                  <a:cubicBezTo>
                    <a:pt x="118" y="7"/>
                    <a:pt x="118" y="7"/>
                    <a:pt x="118" y="7"/>
                  </a:cubicBezTo>
                  <a:cubicBezTo>
                    <a:pt x="121" y="5"/>
                    <a:pt x="121" y="5"/>
                    <a:pt x="121" y="5"/>
                  </a:cubicBezTo>
                  <a:cubicBezTo>
                    <a:pt x="117" y="4"/>
                    <a:pt x="117" y="4"/>
                    <a:pt x="117" y="4"/>
                  </a:cubicBezTo>
                  <a:cubicBezTo>
                    <a:pt x="113" y="3"/>
                    <a:pt x="110" y="2"/>
                    <a:pt x="107" y="1"/>
                  </a:cubicBezTo>
                  <a:cubicBezTo>
                    <a:pt x="104" y="1"/>
                    <a:pt x="100" y="0"/>
                    <a:pt x="96" y="0"/>
                  </a:cubicBezTo>
                  <a:cubicBezTo>
                    <a:pt x="92" y="0"/>
                    <a:pt x="92" y="0"/>
                    <a:pt x="92"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6" name="Freeform 42"/>
            <p:cNvSpPr>
              <a:spLocks noEditPoints="1"/>
            </p:cNvSpPr>
            <p:nvPr/>
          </p:nvSpPr>
          <p:spPr bwMode="auto">
            <a:xfrm>
              <a:off x="2377" y="1569"/>
              <a:ext cx="283" cy="264"/>
            </a:xfrm>
            <a:custGeom>
              <a:avLst/>
              <a:gdLst>
                <a:gd name="T0" fmla="*/ 768 w 119"/>
                <a:gd name="T1" fmla="*/ 1437 h 111"/>
                <a:gd name="T2" fmla="*/ 226 w 119"/>
                <a:gd name="T3" fmla="*/ 1170 h 111"/>
                <a:gd name="T4" fmla="*/ 78 w 119"/>
                <a:gd name="T5" fmla="*/ 673 h 111"/>
                <a:gd name="T6" fmla="*/ 333 w 119"/>
                <a:gd name="T7" fmla="*/ 214 h 111"/>
                <a:gd name="T8" fmla="*/ 768 w 119"/>
                <a:gd name="T9" fmla="*/ 57 h 111"/>
                <a:gd name="T10" fmla="*/ 1306 w 119"/>
                <a:gd name="T11" fmla="*/ 323 h 111"/>
                <a:gd name="T12" fmla="*/ 1199 w 119"/>
                <a:gd name="T13" fmla="*/ 1280 h 111"/>
                <a:gd name="T14" fmla="*/ 768 w 119"/>
                <a:gd name="T15" fmla="*/ 1437 h 111"/>
                <a:gd name="T16" fmla="*/ 768 w 119"/>
                <a:gd name="T17" fmla="*/ 0 h 111"/>
                <a:gd name="T18" fmla="*/ 295 w 119"/>
                <a:gd name="T19" fmla="*/ 164 h 111"/>
                <a:gd name="T20" fmla="*/ 29 w 119"/>
                <a:gd name="T21" fmla="*/ 661 h 111"/>
                <a:gd name="T22" fmla="*/ 185 w 119"/>
                <a:gd name="T23" fmla="*/ 1211 h 111"/>
                <a:gd name="T24" fmla="*/ 768 w 119"/>
                <a:gd name="T25" fmla="*/ 1494 h 111"/>
                <a:gd name="T26" fmla="*/ 1222 w 119"/>
                <a:gd name="T27" fmla="*/ 1318 h 111"/>
                <a:gd name="T28" fmla="*/ 1346 w 119"/>
                <a:gd name="T29" fmla="*/ 283 h 111"/>
                <a:gd name="T30" fmla="*/ 768 w 119"/>
                <a:gd name="T31" fmla="*/ 0 h 11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19" h="111">
                  <a:moveTo>
                    <a:pt x="57" y="107"/>
                  </a:moveTo>
                  <a:cubicBezTo>
                    <a:pt x="41" y="107"/>
                    <a:pt x="27" y="100"/>
                    <a:pt x="17" y="87"/>
                  </a:cubicBezTo>
                  <a:cubicBezTo>
                    <a:pt x="8" y="77"/>
                    <a:pt x="4" y="63"/>
                    <a:pt x="6" y="50"/>
                  </a:cubicBezTo>
                  <a:cubicBezTo>
                    <a:pt x="7" y="36"/>
                    <a:pt x="14" y="24"/>
                    <a:pt x="25" y="16"/>
                  </a:cubicBezTo>
                  <a:cubicBezTo>
                    <a:pt x="34" y="8"/>
                    <a:pt x="45" y="4"/>
                    <a:pt x="57" y="4"/>
                  </a:cubicBezTo>
                  <a:cubicBezTo>
                    <a:pt x="72" y="4"/>
                    <a:pt x="87" y="11"/>
                    <a:pt x="97" y="24"/>
                  </a:cubicBezTo>
                  <a:cubicBezTo>
                    <a:pt x="114" y="46"/>
                    <a:pt x="111" y="78"/>
                    <a:pt x="89" y="95"/>
                  </a:cubicBezTo>
                  <a:cubicBezTo>
                    <a:pt x="79" y="103"/>
                    <a:pt x="68" y="107"/>
                    <a:pt x="57" y="107"/>
                  </a:cubicBezTo>
                  <a:moveTo>
                    <a:pt x="57" y="0"/>
                  </a:moveTo>
                  <a:cubicBezTo>
                    <a:pt x="44" y="0"/>
                    <a:pt x="32" y="5"/>
                    <a:pt x="22" y="12"/>
                  </a:cubicBezTo>
                  <a:cubicBezTo>
                    <a:pt x="11" y="22"/>
                    <a:pt x="4" y="35"/>
                    <a:pt x="2" y="49"/>
                  </a:cubicBezTo>
                  <a:cubicBezTo>
                    <a:pt x="0" y="64"/>
                    <a:pt x="4" y="78"/>
                    <a:pt x="14" y="90"/>
                  </a:cubicBezTo>
                  <a:cubicBezTo>
                    <a:pt x="24" y="103"/>
                    <a:pt x="40" y="111"/>
                    <a:pt x="57" y="111"/>
                  </a:cubicBezTo>
                  <a:cubicBezTo>
                    <a:pt x="69" y="111"/>
                    <a:pt x="81" y="106"/>
                    <a:pt x="91" y="98"/>
                  </a:cubicBezTo>
                  <a:cubicBezTo>
                    <a:pt x="115" y="80"/>
                    <a:pt x="119" y="45"/>
                    <a:pt x="100" y="21"/>
                  </a:cubicBezTo>
                  <a:cubicBezTo>
                    <a:pt x="89" y="8"/>
                    <a:pt x="74" y="0"/>
                    <a:pt x="57"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7" name="Freeform 43"/>
            <p:cNvSpPr>
              <a:spLocks noEditPoints="1"/>
            </p:cNvSpPr>
            <p:nvPr/>
          </p:nvSpPr>
          <p:spPr bwMode="auto">
            <a:xfrm>
              <a:off x="2399" y="1591"/>
              <a:ext cx="237" cy="220"/>
            </a:xfrm>
            <a:custGeom>
              <a:avLst/>
              <a:gdLst>
                <a:gd name="T0" fmla="*/ 640 w 100"/>
                <a:gd name="T1" fmla="*/ 766 h 93"/>
                <a:gd name="T2" fmla="*/ 505 w 100"/>
                <a:gd name="T3" fmla="*/ 717 h 93"/>
                <a:gd name="T4" fmla="*/ 476 w 100"/>
                <a:gd name="T5" fmla="*/ 594 h 93"/>
                <a:gd name="T6" fmla="*/ 533 w 100"/>
                <a:gd name="T7" fmla="*/ 492 h 93"/>
                <a:gd name="T8" fmla="*/ 640 w 100"/>
                <a:gd name="T9" fmla="*/ 447 h 93"/>
                <a:gd name="T10" fmla="*/ 758 w 100"/>
                <a:gd name="T11" fmla="*/ 516 h 93"/>
                <a:gd name="T12" fmla="*/ 730 w 100"/>
                <a:gd name="T13" fmla="*/ 738 h 93"/>
                <a:gd name="T14" fmla="*/ 640 w 100"/>
                <a:gd name="T15" fmla="*/ 766 h 93"/>
                <a:gd name="T16" fmla="*/ 640 w 100"/>
                <a:gd name="T17" fmla="*/ 397 h 93"/>
                <a:gd name="T18" fmla="*/ 505 w 100"/>
                <a:gd name="T19" fmla="*/ 447 h 93"/>
                <a:gd name="T20" fmla="*/ 427 w 100"/>
                <a:gd name="T21" fmla="*/ 594 h 93"/>
                <a:gd name="T22" fmla="*/ 467 w 100"/>
                <a:gd name="T23" fmla="*/ 738 h 93"/>
                <a:gd name="T24" fmla="*/ 640 w 100"/>
                <a:gd name="T25" fmla="*/ 823 h 93"/>
                <a:gd name="T26" fmla="*/ 770 w 100"/>
                <a:gd name="T27" fmla="*/ 783 h 93"/>
                <a:gd name="T28" fmla="*/ 799 w 100"/>
                <a:gd name="T29" fmla="*/ 475 h 93"/>
                <a:gd name="T30" fmla="*/ 640 w 100"/>
                <a:gd name="T31" fmla="*/ 397 h 93"/>
                <a:gd name="T32" fmla="*/ 640 w 100"/>
                <a:gd name="T33" fmla="*/ 1180 h 93"/>
                <a:gd name="T34" fmla="*/ 185 w 100"/>
                <a:gd name="T35" fmla="*/ 968 h 93"/>
                <a:gd name="T36" fmla="*/ 66 w 100"/>
                <a:gd name="T37" fmla="*/ 554 h 93"/>
                <a:gd name="T38" fmla="*/ 282 w 100"/>
                <a:gd name="T39" fmla="*/ 173 h 93"/>
                <a:gd name="T40" fmla="*/ 640 w 100"/>
                <a:gd name="T41" fmla="*/ 50 h 93"/>
                <a:gd name="T42" fmla="*/ 1078 w 100"/>
                <a:gd name="T43" fmla="*/ 263 h 93"/>
                <a:gd name="T44" fmla="*/ 984 w 100"/>
                <a:gd name="T45" fmla="*/ 1057 h 93"/>
                <a:gd name="T46" fmla="*/ 640 w 100"/>
                <a:gd name="T47" fmla="*/ 1180 h 93"/>
                <a:gd name="T48" fmla="*/ 640 w 100"/>
                <a:gd name="T49" fmla="*/ 0 h 93"/>
                <a:gd name="T50" fmla="*/ 254 w 100"/>
                <a:gd name="T51" fmla="*/ 135 h 93"/>
                <a:gd name="T52" fmla="*/ 12 w 100"/>
                <a:gd name="T53" fmla="*/ 542 h 93"/>
                <a:gd name="T54" fmla="*/ 147 w 100"/>
                <a:gd name="T55" fmla="*/ 991 h 93"/>
                <a:gd name="T56" fmla="*/ 640 w 100"/>
                <a:gd name="T57" fmla="*/ 1230 h 93"/>
                <a:gd name="T58" fmla="*/ 1021 w 100"/>
                <a:gd name="T59" fmla="*/ 1098 h 93"/>
                <a:gd name="T60" fmla="*/ 1119 w 100"/>
                <a:gd name="T61" fmla="*/ 225 h 93"/>
                <a:gd name="T62" fmla="*/ 640 w 100"/>
                <a:gd name="T63" fmla="*/ 0 h 9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0" h="93">
                  <a:moveTo>
                    <a:pt x="48" y="58"/>
                  </a:moveTo>
                  <a:cubicBezTo>
                    <a:pt x="44" y="58"/>
                    <a:pt x="41" y="57"/>
                    <a:pt x="38" y="54"/>
                  </a:cubicBezTo>
                  <a:cubicBezTo>
                    <a:pt x="36" y="51"/>
                    <a:pt x="35" y="48"/>
                    <a:pt x="36" y="45"/>
                  </a:cubicBezTo>
                  <a:cubicBezTo>
                    <a:pt x="36" y="42"/>
                    <a:pt x="38" y="39"/>
                    <a:pt x="40" y="37"/>
                  </a:cubicBezTo>
                  <a:cubicBezTo>
                    <a:pt x="42" y="35"/>
                    <a:pt x="45" y="34"/>
                    <a:pt x="48" y="34"/>
                  </a:cubicBezTo>
                  <a:cubicBezTo>
                    <a:pt x="51" y="34"/>
                    <a:pt x="55" y="36"/>
                    <a:pt x="57" y="39"/>
                  </a:cubicBezTo>
                  <a:cubicBezTo>
                    <a:pt x="61" y="44"/>
                    <a:pt x="60" y="52"/>
                    <a:pt x="55" y="56"/>
                  </a:cubicBezTo>
                  <a:cubicBezTo>
                    <a:pt x="53" y="57"/>
                    <a:pt x="50" y="58"/>
                    <a:pt x="48" y="58"/>
                  </a:cubicBezTo>
                  <a:moveTo>
                    <a:pt x="48" y="30"/>
                  </a:moveTo>
                  <a:cubicBezTo>
                    <a:pt x="44" y="30"/>
                    <a:pt x="41" y="32"/>
                    <a:pt x="38" y="34"/>
                  </a:cubicBezTo>
                  <a:cubicBezTo>
                    <a:pt x="34" y="37"/>
                    <a:pt x="32" y="40"/>
                    <a:pt x="32" y="45"/>
                  </a:cubicBezTo>
                  <a:cubicBezTo>
                    <a:pt x="31" y="49"/>
                    <a:pt x="33" y="53"/>
                    <a:pt x="35" y="56"/>
                  </a:cubicBezTo>
                  <a:cubicBezTo>
                    <a:pt x="38" y="60"/>
                    <a:pt x="43" y="62"/>
                    <a:pt x="48" y="62"/>
                  </a:cubicBezTo>
                  <a:cubicBezTo>
                    <a:pt x="51" y="62"/>
                    <a:pt x="55" y="61"/>
                    <a:pt x="58" y="59"/>
                  </a:cubicBezTo>
                  <a:cubicBezTo>
                    <a:pt x="64" y="53"/>
                    <a:pt x="66" y="43"/>
                    <a:pt x="60" y="36"/>
                  </a:cubicBezTo>
                  <a:cubicBezTo>
                    <a:pt x="57" y="33"/>
                    <a:pt x="53" y="30"/>
                    <a:pt x="48" y="30"/>
                  </a:cubicBezTo>
                  <a:moveTo>
                    <a:pt x="48" y="89"/>
                  </a:moveTo>
                  <a:cubicBezTo>
                    <a:pt x="35" y="89"/>
                    <a:pt x="23" y="83"/>
                    <a:pt x="14" y="73"/>
                  </a:cubicBezTo>
                  <a:cubicBezTo>
                    <a:pt x="7" y="64"/>
                    <a:pt x="4" y="53"/>
                    <a:pt x="5" y="42"/>
                  </a:cubicBezTo>
                  <a:cubicBezTo>
                    <a:pt x="7" y="30"/>
                    <a:pt x="12" y="20"/>
                    <a:pt x="21" y="13"/>
                  </a:cubicBezTo>
                  <a:cubicBezTo>
                    <a:pt x="29" y="7"/>
                    <a:pt x="38" y="4"/>
                    <a:pt x="48" y="4"/>
                  </a:cubicBezTo>
                  <a:cubicBezTo>
                    <a:pt x="61" y="4"/>
                    <a:pt x="73" y="10"/>
                    <a:pt x="81" y="20"/>
                  </a:cubicBezTo>
                  <a:cubicBezTo>
                    <a:pt x="96" y="38"/>
                    <a:pt x="93" y="65"/>
                    <a:pt x="74" y="80"/>
                  </a:cubicBezTo>
                  <a:cubicBezTo>
                    <a:pt x="67" y="86"/>
                    <a:pt x="57" y="89"/>
                    <a:pt x="48" y="89"/>
                  </a:cubicBezTo>
                  <a:moveTo>
                    <a:pt x="48" y="0"/>
                  </a:moveTo>
                  <a:cubicBezTo>
                    <a:pt x="37" y="0"/>
                    <a:pt x="27" y="3"/>
                    <a:pt x="19" y="10"/>
                  </a:cubicBezTo>
                  <a:cubicBezTo>
                    <a:pt x="9" y="18"/>
                    <a:pt x="3" y="29"/>
                    <a:pt x="1" y="41"/>
                  </a:cubicBezTo>
                  <a:cubicBezTo>
                    <a:pt x="0" y="54"/>
                    <a:pt x="4" y="66"/>
                    <a:pt x="11" y="75"/>
                  </a:cubicBezTo>
                  <a:cubicBezTo>
                    <a:pt x="20" y="87"/>
                    <a:pt x="33" y="93"/>
                    <a:pt x="48" y="93"/>
                  </a:cubicBezTo>
                  <a:cubicBezTo>
                    <a:pt x="58" y="93"/>
                    <a:pt x="68" y="89"/>
                    <a:pt x="77" y="83"/>
                  </a:cubicBezTo>
                  <a:cubicBezTo>
                    <a:pt x="97" y="67"/>
                    <a:pt x="100" y="37"/>
                    <a:pt x="84" y="17"/>
                  </a:cubicBezTo>
                  <a:cubicBezTo>
                    <a:pt x="75" y="6"/>
                    <a:pt x="62" y="0"/>
                    <a:pt x="48"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8" name="Freeform 44"/>
            <p:cNvSpPr>
              <a:spLocks noEditPoints="1"/>
            </p:cNvSpPr>
            <p:nvPr/>
          </p:nvSpPr>
          <p:spPr bwMode="auto">
            <a:xfrm>
              <a:off x="2527" y="926"/>
              <a:ext cx="719" cy="717"/>
            </a:xfrm>
            <a:custGeom>
              <a:avLst/>
              <a:gdLst>
                <a:gd name="T0" fmla="*/ 895 w 303"/>
                <a:gd name="T1" fmla="*/ 1781 h 302"/>
                <a:gd name="T2" fmla="*/ 2995 w 303"/>
                <a:gd name="T3" fmla="*/ 1391 h 302"/>
                <a:gd name="T4" fmla="*/ 2017 w 303"/>
                <a:gd name="T5" fmla="*/ 829 h 302"/>
                <a:gd name="T6" fmla="*/ 1099 w 303"/>
                <a:gd name="T7" fmla="*/ 2756 h 302"/>
                <a:gd name="T8" fmla="*/ 2764 w 303"/>
                <a:gd name="T9" fmla="*/ 2942 h 302"/>
                <a:gd name="T10" fmla="*/ 2017 w 303"/>
                <a:gd name="T11" fmla="*/ 829 h 302"/>
                <a:gd name="T12" fmla="*/ 2219 w 303"/>
                <a:gd name="T13" fmla="*/ 50 h 302"/>
                <a:gd name="T14" fmla="*/ 2617 w 303"/>
                <a:gd name="T15" fmla="*/ 537 h 302"/>
                <a:gd name="T16" fmla="*/ 3609 w 303"/>
                <a:gd name="T17" fmla="*/ 845 h 302"/>
                <a:gd name="T18" fmla="*/ 3941 w 303"/>
                <a:gd name="T19" fmla="*/ 1607 h 302"/>
                <a:gd name="T20" fmla="*/ 3524 w 303"/>
                <a:gd name="T21" fmla="*/ 2543 h 302"/>
                <a:gd name="T22" fmla="*/ 3249 w 303"/>
                <a:gd name="T23" fmla="*/ 3039 h 302"/>
                <a:gd name="T24" fmla="*/ 2646 w 303"/>
                <a:gd name="T25" fmla="*/ 3896 h 302"/>
                <a:gd name="T26" fmla="*/ 2404 w 303"/>
                <a:gd name="T27" fmla="*/ 3561 h 302"/>
                <a:gd name="T28" fmla="*/ 1616 w 303"/>
                <a:gd name="T29" fmla="*/ 3946 h 302"/>
                <a:gd name="T30" fmla="*/ 1054 w 303"/>
                <a:gd name="T31" fmla="*/ 3281 h 302"/>
                <a:gd name="T32" fmla="*/ 681 w 303"/>
                <a:gd name="T33" fmla="*/ 3466 h 302"/>
                <a:gd name="T34" fmla="*/ 496 w 303"/>
                <a:gd name="T35" fmla="*/ 2464 h 302"/>
                <a:gd name="T36" fmla="*/ 439 w 303"/>
                <a:gd name="T37" fmla="*/ 1916 h 302"/>
                <a:gd name="T38" fmla="*/ 418 w 303"/>
                <a:gd name="T39" fmla="*/ 886 h 302"/>
                <a:gd name="T40" fmla="*/ 1030 w 303"/>
                <a:gd name="T41" fmla="*/ 321 h 302"/>
                <a:gd name="T42" fmla="*/ 2140 w 303"/>
                <a:gd name="T43" fmla="*/ 0 h 302"/>
                <a:gd name="T44" fmla="*/ 1656 w 303"/>
                <a:gd name="T45" fmla="*/ 418 h 302"/>
                <a:gd name="T46" fmla="*/ 1402 w 303"/>
                <a:gd name="T47" fmla="*/ 95 h 302"/>
                <a:gd name="T48" fmla="*/ 975 w 303"/>
                <a:gd name="T49" fmla="*/ 332 h 302"/>
                <a:gd name="T50" fmla="*/ 439 w 303"/>
                <a:gd name="T51" fmla="*/ 829 h 302"/>
                <a:gd name="T52" fmla="*/ 157 w 303"/>
                <a:gd name="T53" fmla="*/ 1230 h 302"/>
                <a:gd name="T54" fmla="*/ 467 w 303"/>
                <a:gd name="T55" fmla="*/ 1510 h 302"/>
                <a:gd name="T56" fmla="*/ 0 w 303"/>
                <a:gd name="T57" fmla="*/ 1956 h 302"/>
                <a:gd name="T58" fmla="*/ 66 w 303"/>
                <a:gd name="T59" fmla="*/ 2514 h 302"/>
                <a:gd name="T60" fmla="*/ 615 w 303"/>
                <a:gd name="T61" fmla="*/ 2851 h 302"/>
                <a:gd name="T62" fmla="*/ 373 w 303"/>
                <a:gd name="T63" fmla="*/ 3196 h 302"/>
                <a:gd name="T64" fmla="*/ 693 w 303"/>
                <a:gd name="T65" fmla="*/ 3535 h 302"/>
                <a:gd name="T66" fmla="*/ 738 w 303"/>
                <a:gd name="T67" fmla="*/ 3535 h 302"/>
                <a:gd name="T68" fmla="*/ 1362 w 303"/>
                <a:gd name="T69" fmla="*/ 3535 h 302"/>
                <a:gd name="T70" fmla="*/ 1374 w 303"/>
                <a:gd name="T71" fmla="*/ 3934 h 302"/>
                <a:gd name="T72" fmla="*/ 1898 w 303"/>
                <a:gd name="T73" fmla="*/ 4041 h 302"/>
                <a:gd name="T74" fmla="*/ 2375 w 303"/>
                <a:gd name="T75" fmla="*/ 3625 h 302"/>
                <a:gd name="T76" fmla="*/ 2591 w 303"/>
                <a:gd name="T77" fmla="*/ 3922 h 302"/>
                <a:gd name="T78" fmla="*/ 3059 w 303"/>
                <a:gd name="T79" fmla="*/ 3761 h 302"/>
                <a:gd name="T80" fmla="*/ 2978 w 303"/>
                <a:gd name="T81" fmla="*/ 3348 h 302"/>
                <a:gd name="T82" fmla="*/ 3621 w 303"/>
                <a:gd name="T83" fmla="*/ 3264 h 302"/>
                <a:gd name="T84" fmla="*/ 3901 w 303"/>
                <a:gd name="T85" fmla="*/ 2756 h 302"/>
                <a:gd name="T86" fmla="*/ 3659 w 303"/>
                <a:gd name="T87" fmla="*/ 2170 h 302"/>
                <a:gd name="T88" fmla="*/ 4048 w 303"/>
                <a:gd name="T89" fmla="*/ 2035 h 302"/>
                <a:gd name="T90" fmla="*/ 3941 w 303"/>
                <a:gd name="T91" fmla="*/ 1550 h 302"/>
                <a:gd name="T92" fmla="*/ 3650 w 303"/>
                <a:gd name="T93" fmla="*/ 886 h 302"/>
                <a:gd name="T94" fmla="*/ 3355 w 303"/>
                <a:gd name="T95" fmla="*/ 496 h 302"/>
                <a:gd name="T96" fmla="*/ 2995 w 303"/>
                <a:gd name="T97" fmla="*/ 693 h 302"/>
                <a:gd name="T98" fmla="*/ 2715 w 303"/>
                <a:gd name="T99" fmla="*/ 119 h 302"/>
                <a:gd name="T100" fmla="*/ 2190 w 303"/>
                <a:gd name="T101" fmla="*/ 0 h 3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03" h="302">
                  <a:moveTo>
                    <a:pt x="151" y="237"/>
                  </a:moveTo>
                  <a:cubicBezTo>
                    <a:pt x="145" y="237"/>
                    <a:pt x="139" y="236"/>
                    <a:pt x="133" y="235"/>
                  </a:cubicBezTo>
                  <a:cubicBezTo>
                    <a:pt x="87" y="225"/>
                    <a:pt x="57" y="179"/>
                    <a:pt x="67" y="133"/>
                  </a:cubicBezTo>
                  <a:cubicBezTo>
                    <a:pt x="75" y="93"/>
                    <a:pt x="111" y="65"/>
                    <a:pt x="151" y="65"/>
                  </a:cubicBezTo>
                  <a:cubicBezTo>
                    <a:pt x="157" y="65"/>
                    <a:pt x="163" y="65"/>
                    <a:pt x="169" y="66"/>
                  </a:cubicBezTo>
                  <a:cubicBezTo>
                    <a:pt x="192" y="71"/>
                    <a:pt x="211" y="84"/>
                    <a:pt x="224" y="104"/>
                  </a:cubicBezTo>
                  <a:cubicBezTo>
                    <a:pt x="236" y="123"/>
                    <a:pt x="240" y="146"/>
                    <a:pt x="236" y="169"/>
                  </a:cubicBezTo>
                  <a:cubicBezTo>
                    <a:pt x="227" y="208"/>
                    <a:pt x="192" y="237"/>
                    <a:pt x="151" y="237"/>
                  </a:cubicBezTo>
                  <a:moveTo>
                    <a:pt x="151" y="62"/>
                  </a:moveTo>
                  <a:cubicBezTo>
                    <a:pt x="131" y="62"/>
                    <a:pt x="112" y="68"/>
                    <a:pt x="96" y="81"/>
                  </a:cubicBezTo>
                  <a:cubicBezTo>
                    <a:pt x="77" y="96"/>
                    <a:pt x="65" y="117"/>
                    <a:pt x="63" y="141"/>
                  </a:cubicBezTo>
                  <a:cubicBezTo>
                    <a:pt x="60" y="164"/>
                    <a:pt x="67" y="188"/>
                    <a:pt x="82" y="206"/>
                  </a:cubicBezTo>
                  <a:cubicBezTo>
                    <a:pt x="99" y="228"/>
                    <a:pt x="124" y="240"/>
                    <a:pt x="151" y="240"/>
                  </a:cubicBezTo>
                  <a:cubicBezTo>
                    <a:pt x="151" y="240"/>
                    <a:pt x="151" y="240"/>
                    <a:pt x="151" y="240"/>
                  </a:cubicBezTo>
                  <a:cubicBezTo>
                    <a:pt x="172" y="240"/>
                    <a:pt x="191" y="233"/>
                    <a:pt x="207" y="220"/>
                  </a:cubicBezTo>
                  <a:cubicBezTo>
                    <a:pt x="225" y="206"/>
                    <a:pt x="237" y="184"/>
                    <a:pt x="240" y="161"/>
                  </a:cubicBezTo>
                  <a:cubicBezTo>
                    <a:pt x="242" y="137"/>
                    <a:pt x="236" y="114"/>
                    <a:pt x="221" y="95"/>
                  </a:cubicBezTo>
                  <a:cubicBezTo>
                    <a:pt x="204" y="74"/>
                    <a:pt x="179" y="62"/>
                    <a:pt x="151" y="62"/>
                  </a:cubicBezTo>
                  <a:moveTo>
                    <a:pt x="122" y="35"/>
                  </a:moveTo>
                  <a:cubicBezTo>
                    <a:pt x="154" y="32"/>
                    <a:pt x="154" y="32"/>
                    <a:pt x="154" y="32"/>
                  </a:cubicBezTo>
                  <a:cubicBezTo>
                    <a:pt x="166" y="4"/>
                    <a:pt x="166" y="4"/>
                    <a:pt x="166" y="4"/>
                  </a:cubicBezTo>
                  <a:cubicBezTo>
                    <a:pt x="172" y="5"/>
                    <a:pt x="177" y="6"/>
                    <a:pt x="182" y="7"/>
                  </a:cubicBezTo>
                  <a:cubicBezTo>
                    <a:pt x="186" y="8"/>
                    <a:pt x="191" y="9"/>
                    <a:pt x="196" y="10"/>
                  </a:cubicBezTo>
                  <a:cubicBezTo>
                    <a:pt x="196" y="40"/>
                    <a:pt x="196" y="40"/>
                    <a:pt x="196" y="40"/>
                  </a:cubicBezTo>
                  <a:cubicBezTo>
                    <a:pt x="224" y="56"/>
                    <a:pt x="224" y="56"/>
                    <a:pt x="224" y="56"/>
                  </a:cubicBezTo>
                  <a:cubicBezTo>
                    <a:pt x="249" y="41"/>
                    <a:pt x="249" y="41"/>
                    <a:pt x="249" y="41"/>
                  </a:cubicBezTo>
                  <a:cubicBezTo>
                    <a:pt x="257" y="48"/>
                    <a:pt x="264" y="55"/>
                    <a:pt x="270" y="63"/>
                  </a:cubicBezTo>
                  <a:cubicBezTo>
                    <a:pt x="252" y="88"/>
                    <a:pt x="252" y="88"/>
                    <a:pt x="252" y="88"/>
                  </a:cubicBezTo>
                  <a:cubicBezTo>
                    <a:pt x="265" y="117"/>
                    <a:pt x="265" y="117"/>
                    <a:pt x="265" y="117"/>
                  </a:cubicBezTo>
                  <a:cubicBezTo>
                    <a:pt x="295" y="120"/>
                    <a:pt x="295" y="120"/>
                    <a:pt x="295" y="120"/>
                  </a:cubicBezTo>
                  <a:cubicBezTo>
                    <a:pt x="297" y="130"/>
                    <a:pt x="298" y="140"/>
                    <a:pt x="299" y="150"/>
                  </a:cubicBezTo>
                  <a:cubicBezTo>
                    <a:pt x="270" y="159"/>
                    <a:pt x="270" y="159"/>
                    <a:pt x="270" y="159"/>
                  </a:cubicBezTo>
                  <a:cubicBezTo>
                    <a:pt x="264" y="190"/>
                    <a:pt x="264" y="190"/>
                    <a:pt x="264" y="190"/>
                  </a:cubicBezTo>
                  <a:cubicBezTo>
                    <a:pt x="286" y="210"/>
                    <a:pt x="286" y="210"/>
                    <a:pt x="286" y="210"/>
                  </a:cubicBezTo>
                  <a:cubicBezTo>
                    <a:pt x="282" y="220"/>
                    <a:pt x="277" y="228"/>
                    <a:pt x="271" y="237"/>
                  </a:cubicBezTo>
                  <a:cubicBezTo>
                    <a:pt x="243" y="227"/>
                    <a:pt x="243" y="227"/>
                    <a:pt x="243" y="227"/>
                  </a:cubicBezTo>
                  <a:cubicBezTo>
                    <a:pt x="219" y="249"/>
                    <a:pt x="219" y="249"/>
                    <a:pt x="219" y="249"/>
                  </a:cubicBezTo>
                  <a:cubicBezTo>
                    <a:pt x="225" y="278"/>
                    <a:pt x="225" y="278"/>
                    <a:pt x="225" y="278"/>
                  </a:cubicBezTo>
                  <a:cubicBezTo>
                    <a:pt x="216" y="283"/>
                    <a:pt x="207" y="287"/>
                    <a:pt x="198" y="291"/>
                  </a:cubicBezTo>
                  <a:cubicBezTo>
                    <a:pt x="191" y="282"/>
                    <a:pt x="191" y="282"/>
                    <a:pt x="191" y="282"/>
                  </a:cubicBezTo>
                  <a:cubicBezTo>
                    <a:pt x="191" y="282"/>
                    <a:pt x="191" y="282"/>
                    <a:pt x="191" y="282"/>
                  </a:cubicBezTo>
                  <a:cubicBezTo>
                    <a:pt x="180" y="266"/>
                    <a:pt x="180" y="266"/>
                    <a:pt x="180" y="266"/>
                  </a:cubicBezTo>
                  <a:cubicBezTo>
                    <a:pt x="148" y="270"/>
                    <a:pt x="148" y="270"/>
                    <a:pt x="148" y="270"/>
                  </a:cubicBezTo>
                  <a:cubicBezTo>
                    <a:pt x="136" y="297"/>
                    <a:pt x="136" y="297"/>
                    <a:pt x="136" y="297"/>
                  </a:cubicBezTo>
                  <a:cubicBezTo>
                    <a:pt x="131" y="297"/>
                    <a:pt x="126" y="296"/>
                    <a:pt x="121" y="295"/>
                  </a:cubicBezTo>
                  <a:cubicBezTo>
                    <a:pt x="116" y="294"/>
                    <a:pt x="111" y="292"/>
                    <a:pt x="107" y="291"/>
                  </a:cubicBezTo>
                  <a:cubicBezTo>
                    <a:pt x="106" y="261"/>
                    <a:pt x="106" y="261"/>
                    <a:pt x="106" y="261"/>
                  </a:cubicBezTo>
                  <a:cubicBezTo>
                    <a:pt x="79" y="245"/>
                    <a:pt x="79" y="245"/>
                    <a:pt x="79" y="245"/>
                  </a:cubicBezTo>
                  <a:cubicBezTo>
                    <a:pt x="53" y="260"/>
                    <a:pt x="53" y="260"/>
                    <a:pt x="53" y="260"/>
                  </a:cubicBezTo>
                  <a:cubicBezTo>
                    <a:pt x="53" y="260"/>
                    <a:pt x="53" y="260"/>
                    <a:pt x="53" y="260"/>
                  </a:cubicBezTo>
                  <a:cubicBezTo>
                    <a:pt x="52" y="260"/>
                    <a:pt x="52" y="259"/>
                    <a:pt x="51" y="259"/>
                  </a:cubicBezTo>
                  <a:cubicBezTo>
                    <a:pt x="45" y="253"/>
                    <a:pt x="38" y="245"/>
                    <a:pt x="33" y="238"/>
                  </a:cubicBezTo>
                  <a:cubicBezTo>
                    <a:pt x="50" y="214"/>
                    <a:pt x="50" y="214"/>
                    <a:pt x="50" y="214"/>
                  </a:cubicBezTo>
                  <a:cubicBezTo>
                    <a:pt x="37" y="184"/>
                    <a:pt x="37" y="184"/>
                    <a:pt x="37" y="184"/>
                  </a:cubicBezTo>
                  <a:cubicBezTo>
                    <a:pt x="7" y="181"/>
                    <a:pt x="7" y="181"/>
                    <a:pt x="7" y="181"/>
                  </a:cubicBezTo>
                  <a:cubicBezTo>
                    <a:pt x="5" y="172"/>
                    <a:pt x="4" y="162"/>
                    <a:pt x="4" y="152"/>
                  </a:cubicBezTo>
                  <a:cubicBezTo>
                    <a:pt x="33" y="143"/>
                    <a:pt x="33" y="143"/>
                    <a:pt x="33" y="143"/>
                  </a:cubicBezTo>
                  <a:cubicBezTo>
                    <a:pt x="39" y="112"/>
                    <a:pt x="39" y="112"/>
                    <a:pt x="39" y="112"/>
                  </a:cubicBezTo>
                  <a:cubicBezTo>
                    <a:pt x="17" y="92"/>
                    <a:pt x="17" y="92"/>
                    <a:pt x="17" y="92"/>
                  </a:cubicBezTo>
                  <a:cubicBezTo>
                    <a:pt x="21" y="83"/>
                    <a:pt x="26" y="74"/>
                    <a:pt x="31" y="66"/>
                  </a:cubicBezTo>
                  <a:cubicBezTo>
                    <a:pt x="60" y="75"/>
                    <a:pt x="60" y="75"/>
                    <a:pt x="60" y="75"/>
                  </a:cubicBezTo>
                  <a:cubicBezTo>
                    <a:pt x="83" y="53"/>
                    <a:pt x="83" y="53"/>
                    <a:pt x="83" y="53"/>
                  </a:cubicBezTo>
                  <a:cubicBezTo>
                    <a:pt x="77" y="24"/>
                    <a:pt x="77" y="24"/>
                    <a:pt x="77" y="24"/>
                  </a:cubicBezTo>
                  <a:cubicBezTo>
                    <a:pt x="86" y="19"/>
                    <a:pt x="95" y="15"/>
                    <a:pt x="105" y="11"/>
                  </a:cubicBezTo>
                  <a:cubicBezTo>
                    <a:pt x="122" y="35"/>
                    <a:pt x="122" y="35"/>
                    <a:pt x="122" y="35"/>
                  </a:cubicBezTo>
                  <a:moveTo>
                    <a:pt x="160" y="0"/>
                  </a:moveTo>
                  <a:cubicBezTo>
                    <a:pt x="162" y="3"/>
                    <a:pt x="162" y="3"/>
                    <a:pt x="162" y="3"/>
                  </a:cubicBezTo>
                  <a:cubicBezTo>
                    <a:pt x="151" y="28"/>
                    <a:pt x="151" y="28"/>
                    <a:pt x="151" y="28"/>
                  </a:cubicBezTo>
                  <a:cubicBezTo>
                    <a:pt x="124" y="31"/>
                    <a:pt x="124" y="31"/>
                    <a:pt x="124" y="31"/>
                  </a:cubicBezTo>
                  <a:cubicBezTo>
                    <a:pt x="108" y="9"/>
                    <a:pt x="108" y="9"/>
                    <a:pt x="108" y="9"/>
                  </a:cubicBezTo>
                  <a:cubicBezTo>
                    <a:pt x="110" y="5"/>
                    <a:pt x="110" y="5"/>
                    <a:pt x="110" y="5"/>
                  </a:cubicBezTo>
                  <a:cubicBezTo>
                    <a:pt x="105" y="7"/>
                    <a:pt x="105" y="7"/>
                    <a:pt x="105" y="7"/>
                  </a:cubicBezTo>
                  <a:cubicBezTo>
                    <a:pt x="94" y="10"/>
                    <a:pt x="83" y="15"/>
                    <a:pt x="73" y="21"/>
                  </a:cubicBezTo>
                  <a:cubicBezTo>
                    <a:pt x="70" y="24"/>
                    <a:pt x="70" y="24"/>
                    <a:pt x="70" y="24"/>
                  </a:cubicBezTo>
                  <a:cubicBezTo>
                    <a:pt x="73" y="25"/>
                    <a:pt x="73" y="25"/>
                    <a:pt x="73" y="25"/>
                  </a:cubicBezTo>
                  <a:cubicBezTo>
                    <a:pt x="79" y="52"/>
                    <a:pt x="79" y="52"/>
                    <a:pt x="79" y="52"/>
                  </a:cubicBezTo>
                  <a:cubicBezTo>
                    <a:pt x="59" y="70"/>
                    <a:pt x="59" y="70"/>
                    <a:pt x="59" y="70"/>
                  </a:cubicBezTo>
                  <a:cubicBezTo>
                    <a:pt x="33" y="62"/>
                    <a:pt x="33" y="62"/>
                    <a:pt x="33" y="62"/>
                  </a:cubicBezTo>
                  <a:cubicBezTo>
                    <a:pt x="32" y="58"/>
                    <a:pt x="32" y="58"/>
                    <a:pt x="32" y="58"/>
                  </a:cubicBezTo>
                  <a:cubicBezTo>
                    <a:pt x="29" y="62"/>
                    <a:pt x="29" y="62"/>
                    <a:pt x="29" y="62"/>
                  </a:cubicBezTo>
                  <a:cubicBezTo>
                    <a:pt x="22" y="71"/>
                    <a:pt x="17" y="81"/>
                    <a:pt x="12" y="92"/>
                  </a:cubicBezTo>
                  <a:cubicBezTo>
                    <a:pt x="10" y="96"/>
                    <a:pt x="10" y="96"/>
                    <a:pt x="10" y="96"/>
                  </a:cubicBezTo>
                  <a:cubicBezTo>
                    <a:pt x="14" y="95"/>
                    <a:pt x="14" y="95"/>
                    <a:pt x="14" y="95"/>
                  </a:cubicBezTo>
                  <a:cubicBezTo>
                    <a:pt x="35" y="113"/>
                    <a:pt x="35" y="113"/>
                    <a:pt x="35" y="113"/>
                  </a:cubicBezTo>
                  <a:cubicBezTo>
                    <a:pt x="29" y="140"/>
                    <a:pt x="29" y="140"/>
                    <a:pt x="29" y="140"/>
                  </a:cubicBezTo>
                  <a:cubicBezTo>
                    <a:pt x="3" y="149"/>
                    <a:pt x="3" y="149"/>
                    <a:pt x="3" y="149"/>
                  </a:cubicBezTo>
                  <a:cubicBezTo>
                    <a:pt x="0" y="146"/>
                    <a:pt x="0" y="146"/>
                    <a:pt x="0" y="146"/>
                  </a:cubicBezTo>
                  <a:cubicBezTo>
                    <a:pt x="0" y="150"/>
                    <a:pt x="0" y="150"/>
                    <a:pt x="0" y="150"/>
                  </a:cubicBezTo>
                  <a:cubicBezTo>
                    <a:pt x="0" y="162"/>
                    <a:pt x="1" y="173"/>
                    <a:pt x="4" y="184"/>
                  </a:cubicBezTo>
                  <a:cubicBezTo>
                    <a:pt x="5" y="188"/>
                    <a:pt x="5" y="188"/>
                    <a:pt x="5" y="188"/>
                  </a:cubicBezTo>
                  <a:cubicBezTo>
                    <a:pt x="7" y="185"/>
                    <a:pt x="7" y="185"/>
                    <a:pt x="7" y="185"/>
                  </a:cubicBezTo>
                  <a:cubicBezTo>
                    <a:pt x="34" y="188"/>
                    <a:pt x="34" y="188"/>
                    <a:pt x="34" y="188"/>
                  </a:cubicBezTo>
                  <a:cubicBezTo>
                    <a:pt x="46" y="213"/>
                    <a:pt x="46" y="213"/>
                    <a:pt x="46" y="213"/>
                  </a:cubicBezTo>
                  <a:cubicBezTo>
                    <a:pt x="29" y="235"/>
                    <a:pt x="29" y="235"/>
                    <a:pt x="29" y="235"/>
                  </a:cubicBezTo>
                  <a:cubicBezTo>
                    <a:pt x="26" y="235"/>
                    <a:pt x="26" y="235"/>
                    <a:pt x="26" y="235"/>
                  </a:cubicBezTo>
                  <a:cubicBezTo>
                    <a:pt x="28" y="239"/>
                    <a:pt x="28" y="239"/>
                    <a:pt x="28" y="239"/>
                  </a:cubicBezTo>
                  <a:cubicBezTo>
                    <a:pt x="34" y="247"/>
                    <a:pt x="40" y="254"/>
                    <a:pt x="48" y="261"/>
                  </a:cubicBezTo>
                  <a:cubicBezTo>
                    <a:pt x="49" y="262"/>
                    <a:pt x="50" y="263"/>
                    <a:pt x="51" y="264"/>
                  </a:cubicBezTo>
                  <a:cubicBezTo>
                    <a:pt x="51" y="264"/>
                    <a:pt x="51" y="264"/>
                    <a:pt x="52" y="264"/>
                  </a:cubicBezTo>
                  <a:cubicBezTo>
                    <a:pt x="52" y="265"/>
                    <a:pt x="52" y="265"/>
                    <a:pt x="52" y="265"/>
                  </a:cubicBezTo>
                  <a:cubicBezTo>
                    <a:pt x="55" y="268"/>
                    <a:pt x="55" y="268"/>
                    <a:pt x="55" y="268"/>
                  </a:cubicBezTo>
                  <a:cubicBezTo>
                    <a:pt x="55" y="264"/>
                    <a:pt x="55" y="264"/>
                    <a:pt x="55" y="264"/>
                  </a:cubicBezTo>
                  <a:cubicBezTo>
                    <a:pt x="56" y="263"/>
                    <a:pt x="56" y="263"/>
                    <a:pt x="56" y="263"/>
                  </a:cubicBezTo>
                  <a:cubicBezTo>
                    <a:pt x="79" y="250"/>
                    <a:pt x="79" y="250"/>
                    <a:pt x="79" y="250"/>
                  </a:cubicBezTo>
                  <a:cubicBezTo>
                    <a:pt x="102" y="264"/>
                    <a:pt x="102" y="264"/>
                    <a:pt x="102" y="264"/>
                  </a:cubicBezTo>
                  <a:cubicBezTo>
                    <a:pt x="103" y="291"/>
                    <a:pt x="103" y="291"/>
                    <a:pt x="103" y="291"/>
                  </a:cubicBezTo>
                  <a:cubicBezTo>
                    <a:pt x="99" y="293"/>
                    <a:pt x="99" y="293"/>
                    <a:pt x="99" y="293"/>
                  </a:cubicBezTo>
                  <a:cubicBezTo>
                    <a:pt x="103" y="294"/>
                    <a:pt x="103" y="294"/>
                    <a:pt x="103" y="294"/>
                  </a:cubicBezTo>
                  <a:cubicBezTo>
                    <a:pt x="109" y="296"/>
                    <a:pt x="115" y="298"/>
                    <a:pt x="120" y="299"/>
                  </a:cubicBezTo>
                  <a:cubicBezTo>
                    <a:pt x="126" y="300"/>
                    <a:pt x="132" y="301"/>
                    <a:pt x="138" y="301"/>
                  </a:cubicBezTo>
                  <a:cubicBezTo>
                    <a:pt x="142" y="302"/>
                    <a:pt x="142" y="302"/>
                    <a:pt x="142" y="302"/>
                  </a:cubicBezTo>
                  <a:cubicBezTo>
                    <a:pt x="140" y="299"/>
                    <a:pt x="140" y="299"/>
                    <a:pt x="140" y="299"/>
                  </a:cubicBezTo>
                  <a:cubicBezTo>
                    <a:pt x="151" y="274"/>
                    <a:pt x="151" y="274"/>
                    <a:pt x="151" y="274"/>
                  </a:cubicBezTo>
                  <a:cubicBezTo>
                    <a:pt x="178" y="271"/>
                    <a:pt x="178" y="271"/>
                    <a:pt x="178" y="271"/>
                  </a:cubicBezTo>
                  <a:cubicBezTo>
                    <a:pt x="186" y="282"/>
                    <a:pt x="186" y="282"/>
                    <a:pt x="186" y="282"/>
                  </a:cubicBezTo>
                  <a:cubicBezTo>
                    <a:pt x="189" y="286"/>
                    <a:pt x="189" y="286"/>
                    <a:pt x="189" y="286"/>
                  </a:cubicBezTo>
                  <a:cubicBezTo>
                    <a:pt x="194" y="293"/>
                    <a:pt x="194" y="293"/>
                    <a:pt x="194" y="293"/>
                  </a:cubicBezTo>
                  <a:cubicBezTo>
                    <a:pt x="193" y="296"/>
                    <a:pt x="193" y="296"/>
                    <a:pt x="193" y="296"/>
                  </a:cubicBezTo>
                  <a:cubicBezTo>
                    <a:pt x="197" y="295"/>
                    <a:pt x="197" y="295"/>
                    <a:pt x="197" y="295"/>
                  </a:cubicBezTo>
                  <a:cubicBezTo>
                    <a:pt x="208" y="291"/>
                    <a:pt x="219" y="287"/>
                    <a:pt x="229" y="281"/>
                  </a:cubicBezTo>
                  <a:cubicBezTo>
                    <a:pt x="233" y="278"/>
                    <a:pt x="233" y="278"/>
                    <a:pt x="233" y="278"/>
                  </a:cubicBezTo>
                  <a:cubicBezTo>
                    <a:pt x="229" y="277"/>
                    <a:pt x="229" y="277"/>
                    <a:pt x="229" y="277"/>
                  </a:cubicBezTo>
                  <a:cubicBezTo>
                    <a:pt x="223" y="250"/>
                    <a:pt x="223" y="250"/>
                    <a:pt x="223" y="250"/>
                  </a:cubicBezTo>
                  <a:cubicBezTo>
                    <a:pt x="244" y="232"/>
                    <a:pt x="244" y="232"/>
                    <a:pt x="244" y="232"/>
                  </a:cubicBezTo>
                  <a:cubicBezTo>
                    <a:pt x="270" y="240"/>
                    <a:pt x="270" y="240"/>
                    <a:pt x="270" y="240"/>
                  </a:cubicBezTo>
                  <a:cubicBezTo>
                    <a:pt x="271" y="244"/>
                    <a:pt x="271" y="244"/>
                    <a:pt x="271" y="244"/>
                  </a:cubicBezTo>
                  <a:cubicBezTo>
                    <a:pt x="273" y="240"/>
                    <a:pt x="273" y="240"/>
                    <a:pt x="273" y="240"/>
                  </a:cubicBezTo>
                  <a:cubicBezTo>
                    <a:pt x="280" y="231"/>
                    <a:pt x="286" y="221"/>
                    <a:pt x="290" y="210"/>
                  </a:cubicBezTo>
                  <a:cubicBezTo>
                    <a:pt x="292" y="206"/>
                    <a:pt x="292" y="206"/>
                    <a:pt x="292" y="206"/>
                  </a:cubicBezTo>
                  <a:cubicBezTo>
                    <a:pt x="288" y="207"/>
                    <a:pt x="288" y="207"/>
                    <a:pt x="288" y="207"/>
                  </a:cubicBezTo>
                  <a:cubicBezTo>
                    <a:pt x="268" y="189"/>
                    <a:pt x="268" y="189"/>
                    <a:pt x="268" y="189"/>
                  </a:cubicBezTo>
                  <a:cubicBezTo>
                    <a:pt x="274" y="162"/>
                    <a:pt x="274" y="162"/>
                    <a:pt x="274" y="162"/>
                  </a:cubicBezTo>
                  <a:cubicBezTo>
                    <a:pt x="300" y="154"/>
                    <a:pt x="300" y="154"/>
                    <a:pt x="300" y="154"/>
                  </a:cubicBezTo>
                  <a:cubicBezTo>
                    <a:pt x="302" y="156"/>
                    <a:pt x="302" y="156"/>
                    <a:pt x="302" y="156"/>
                  </a:cubicBezTo>
                  <a:cubicBezTo>
                    <a:pt x="303" y="152"/>
                    <a:pt x="303" y="152"/>
                    <a:pt x="303" y="152"/>
                  </a:cubicBezTo>
                  <a:cubicBezTo>
                    <a:pt x="303" y="140"/>
                    <a:pt x="301" y="129"/>
                    <a:pt x="299" y="117"/>
                  </a:cubicBezTo>
                  <a:cubicBezTo>
                    <a:pt x="298" y="113"/>
                    <a:pt x="298" y="113"/>
                    <a:pt x="298" y="113"/>
                  </a:cubicBezTo>
                  <a:cubicBezTo>
                    <a:pt x="295" y="116"/>
                    <a:pt x="295" y="116"/>
                    <a:pt x="295" y="116"/>
                  </a:cubicBezTo>
                  <a:cubicBezTo>
                    <a:pt x="268" y="113"/>
                    <a:pt x="268" y="113"/>
                    <a:pt x="268" y="113"/>
                  </a:cubicBezTo>
                  <a:cubicBezTo>
                    <a:pt x="257" y="88"/>
                    <a:pt x="257" y="88"/>
                    <a:pt x="257" y="88"/>
                  </a:cubicBezTo>
                  <a:cubicBezTo>
                    <a:pt x="273" y="66"/>
                    <a:pt x="273" y="66"/>
                    <a:pt x="273" y="66"/>
                  </a:cubicBezTo>
                  <a:cubicBezTo>
                    <a:pt x="277" y="66"/>
                    <a:pt x="277" y="66"/>
                    <a:pt x="277" y="66"/>
                  </a:cubicBezTo>
                  <a:cubicBezTo>
                    <a:pt x="274" y="63"/>
                    <a:pt x="274" y="63"/>
                    <a:pt x="274" y="63"/>
                  </a:cubicBezTo>
                  <a:cubicBezTo>
                    <a:pt x="267" y="53"/>
                    <a:pt x="259" y="45"/>
                    <a:pt x="251" y="37"/>
                  </a:cubicBezTo>
                  <a:cubicBezTo>
                    <a:pt x="247" y="34"/>
                    <a:pt x="247" y="34"/>
                    <a:pt x="247" y="34"/>
                  </a:cubicBezTo>
                  <a:cubicBezTo>
                    <a:pt x="247" y="38"/>
                    <a:pt x="247" y="38"/>
                    <a:pt x="247" y="38"/>
                  </a:cubicBezTo>
                  <a:cubicBezTo>
                    <a:pt x="224" y="52"/>
                    <a:pt x="224" y="52"/>
                    <a:pt x="224" y="52"/>
                  </a:cubicBezTo>
                  <a:cubicBezTo>
                    <a:pt x="200" y="38"/>
                    <a:pt x="200" y="38"/>
                    <a:pt x="200" y="38"/>
                  </a:cubicBezTo>
                  <a:cubicBezTo>
                    <a:pt x="200" y="11"/>
                    <a:pt x="200" y="11"/>
                    <a:pt x="200" y="11"/>
                  </a:cubicBezTo>
                  <a:cubicBezTo>
                    <a:pt x="203" y="9"/>
                    <a:pt x="203" y="9"/>
                    <a:pt x="203" y="9"/>
                  </a:cubicBezTo>
                  <a:cubicBezTo>
                    <a:pt x="199" y="7"/>
                    <a:pt x="199" y="7"/>
                    <a:pt x="199" y="7"/>
                  </a:cubicBezTo>
                  <a:cubicBezTo>
                    <a:pt x="193" y="6"/>
                    <a:pt x="188" y="4"/>
                    <a:pt x="183" y="3"/>
                  </a:cubicBezTo>
                  <a:cubicBezTo>
                    <a:pt x="177" y="2"/>
                    <a:pt x="171" y="1"/>
                    <a:pt x="164" y="0"/>
                  </a:cubicBezTo>
                  <a:cubicBezTo>
                    <a:pt x="160" y="0"/>
                    <a:pt x="160" y="0"/>
                    <a:pt x="160"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09" name="Freeform 45"/>
            <p:cNvSpPr>
              <a:spLocks noEditPoints="1"/>
            </p:cNvSpPr>
            <p:nvPr/>
          </p:nvSpPr>
          <p:spPr bwMode="auto">
            <a:xfrm>
              <a:off x="2660" y="1064"/>
              <a:ext cx="453" cy="441"/>
            </a:xfrm>
            <a:custGeom>
              <a:avLst/>
              <a:gdLst>
                <a:gd name="T0" fmla="*/ 1267 w 191"/>
                <a:gd name="T1" fmla="*/ 2428 h 186"/>
                <a:gd name="T2" fmla="*/ 349 w 191"/>
                <a:gd name="T3" fmla="*/ 1973 h 186"/>
                <a:gd name="T4" fmla="*/ 95 w 191"/>
                <a:gd name="T5" fmla="*/ 1107 h 186"/>
                <a:gd name="T6" fmla="*/ 534 w 191"/>
                <a:gd name="T7" fmla="*/ 308 h 186"/>
                <a:gd name="T8" fmla="*/ 1267 w 191"/>
                <a:gd name="T9" fmla="*/ 50 h 186"/>
                <a:gd name="T10" fmla="*/ 2199 w 191"/>
                <a:gd name="T11" fmla="*/ 496 h 186"/>
                <a:gd name="T12" fmla="*/ 2452 w 191"/>
                <a:gd name="T13" fmla="*/ 1373 h 186"/>
                <a:gd name="T14" fmla="*/ 2014 w 191"/>
                <a:gd name="T15" fmla="*/ 2158 h 186"/>
                <a:gd name="T16" fmla="*/ 1267 w 191"/>
                <a:gd name="T17" fmla="*/ 2428 h 186"/>
                <a:gd name="T18" fmla="*/ 1267 w 191"/>
                <a:gd name="T19" fmla="*/ 2428 h 186"/>
                <a:gd name="T20" fmla="*/ 1267 w 191"/>
                <a:gd name="T21" fmla="*/ 0 h 186"/>
                <a:gd name="T22" fmla="*/ 496 w 191"/>
                <a:gd name="T23" fmla="*/ 263 h 186"/>
                <a:gd name="T24" fmla="*/ 40 w 191"/>
                <a:gd name="T25" fmla="*/ 1091 h 186"/>
                <a:gd name="T26" fmla="*/ 308 w 191"/>
                <a:gd name="T27" fmla="*/ 2013 h 186"/>
                <a:gd name="T28" fmla="*/ 1267 w 191"/>
                <a:gd name="T29" fmla="*/ 2480 h 186"/>
                <a:gd name="T30" fmla="*/ 1267 w 191"/>
                <a:gd name="T31" fmla="*/ 2480 h 186"/>
                <a:gd name="T32" fmla="*/ 2042 w 191"/>
                <a:gd name="T33" fmla="*/ 2214 h 186"/>
                <a:gd name="T34" fmla="*/ 2509 w 191"/>
                <a:gd name="T35" fmla="*/ 1373 h 186"/>
                <a:gd name="T36" fmla="*/ 2239 w 191"/>
                <a:gd name="T37" fmla="*/ 467 h 186"/>
                <a:gd name="T38" fmla="*/ 1267 w 191"/>
                <a:gd name="T39" fmla="*/ 0 h 18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91" h="186">
                  <a:moveTo>
                    <a:pt x="95" y="182"/>
                  </a:moveTo>
                  <a:cubicBezTo>
                    <a:pt x="68" y="182"/>
                    <a:pt x="43" y="170"/>
                    <a:pt x="26" y="148"/>
                  </a:cubicBezTo>
                  <a:cubicBezTo>
                    <a:pt x="11" y="130"/>
                    <a:pt x="4" y="106"/>
                    <a:pt x="7" y="83"/>
                  </a:cubicBezTo>
                  <a:cubicBezTo>
                    <a:pt x="9" y="59"/>
                    <a:pt x="21" y="38"/>
                    <a:pt x="40" y="23"/>
                  </a:cubicBezTo>
                  <a:cubicBezTo>
                    <a:pt x="56" y="10"/>
                    <a:pt x="75" y="4"/>
                    <a:pt x="95" y="4"/>
                  </a:cubicBezTo>
                  <a:cubicBezTo>
                    <a:pt x="123" y="4"/>
                    <a:pt x="148" y="16"/>
                    <a:pt x="165" y="37"/>
                  </a:cubicBezTo>
                  <a:cubicBezTo>
                    <a:pt x="180" y="56"/>
                    <a:pt x="186" y="79"/>
                    <a:pt x="184" y="103"/>
                  </a:cubicBezTo>
                  <a:cubicBezTo>
                    <a:pt x="181" y="126"/>
                    <a:pt x="169" y="148"/>
                    <a:pt x="151" y="162"/>
                  </a:cubicBezTo>
                  <a:cubicBezTo>
                    <a:pt x="135" y="175"/>
                    <a:pt x="116" y="182"/>
                    <a:pt x="95" y="182"/>
                  </a:cubicBezTo>
                  <a:cubicBezTo>
                    <a:pt x="95" y="182"/>
                    <a:pt x="95" y="182"/>
                    <a:pt x="95" y="182"/>
                  </a:cubicBezTo>
                  <a:moveTo>
                    <a:pt x="95" y="0"/>
                  </a:moveTo>
                  <a:cubicBezTo>
                    <a:pt x="74" y="0"/>
                    <a:pt x="54" y="7"/>
                    <a:pt x="37" y="20"/>
                  </a:cubicBezTo>
                  <a:cubicBezTo>
                    <a:pt x="18" y="36"/>
                    <a:pt x="6" y="58"/>
                    <a:pt x="3" y="82"/>
                  </a:cubicBezTo>
                  <a:cubicBezTo>
                    <a:pt x="0" y="107"/>
                    <a:pt x="7" y="131"/>
                    <a:pt x="23" y="151"/>
                  </a:cubicBezTo>
                  <a:cubicBezTo>
                    <a:pt x="40" y="173"/>
                    <a:pt x="67" y="186"/>
                    <a:pt x="95" y="186"/>
                  </a:cubicBezTo>
                  <a:cubicBezTo>
                    <a:pt x="95" y="186"/>
                    <a:pt x="95" y="186"/>
                    <a:pt x="95" y="186"/>
                  </a:cubicBezTo>
                  <a:cubicBezTo>
                    <a:pt x="117" y="186"/>
                    <a:pt x="137" y="179"/>
                    <a:pt x="153" y="166"/>
                  </a:cubicBezTo>
                  <a:cubicBezTo>
                    <a:pt x="173" y="150"/>
                    <a:pt x="185" y="128"/>
                    <a:pt x="188" y="103"/>
                  </a:cubicBezTo>
                  <a:cubicBezTo>
                    <a:pt x="191" y="78"/>
                    <a:pt x="184" y="54"/>
                    <a:pt x="168" y="35"/>
                  </a:cubicBezTo>
                  <a:cubicBezTo>
                    <a:pt x="150" y="13"/>
                    <a:pt x="124" y="0"/>
                    <a:pt x="95"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0" name="Freeform 46"/>
            <p:cNvSpPr>
              <a:spLocks noEditPoints="1"/>
            </p:cNvSpPr>
            <p:nvPr/>
          </p:nvSpPr>
          <p:spPr bwMode="auto">
            <a:xfrm>
              <a:off x="2676" y="1097"/>
              <a:ext cx="421" cy="373"/>
            </a:xfrm>
            <a:custGeom>
              <a:avLst/>
              <a:gdLst>
                <a:gd name="T0" fmla="*/ 1182 w 177"/>
                <a:gd name="T1" fmla="*/ 1354 h 157"/>
                <a:gd name="T2" fmla="*/ 956 w 177"/>
                <a:gd name="T3" fmla="*/ 1235 h 157"/>
                <a:gd name="T4" fmla="*/ 899 w 177"/>
                <a:gd name="T5" fmla="*/ 1022 h 157"/>
                <a:gd name="T6" fmla="*/ 1006 w 177"/>
                <a:gd name="T7" fmla="*/ 829 h 157"/>
                <a:gd name="T8" fmla="*/ 1182 w 177"/>
                <a:gd name="T9" fmla="*/ 763 h 157"/>
                <a:gd name="T10" fmla="*/ 1415 w 177"/>
                <a:gd name="T11" fmla="*/ 870 h 157"/>
                <a:gd name="T12" fmla="*/ 1375 w 177"/>
                <a:gd name="T13" fmla="*/ 1288 h 157"/>
                <a:gd name="T14" fmla="*/ 1182 w 177"/>
                <a:gd name="T15" fmla="*/ 1354 h 157"/>
                <a:gd name="T16" fmla="*/ 1182 w 177"/>
                <a:gd name="T17" fmla="*/ 710 h 157"/>
                <a:gd name="T18" fmla="*/ 968 w 177"/>
                <a:gd name="T19" fmla="*/ 791 h 157"/>
                <a:gd name="T20" fmla="*/ 849 w 177"/>
                <a:gd name="T21" fmla="*/ 1022 h 157"/>
                <a:gd name="T22" fmla="*/ 916 w 177"/>
                <a:gd name="T23" fmla="*/ 1276 h 157"/>
                <a:gd name="T24" fmla="*/ 1182 w 177"/>
                <a:gd name="T25" fmla="*/ 1406 h 157"/>
                <a:gd name="T26" fmla="*/ 1415 w 177"/>
                <a:gd name="T27" fmla="*/ 1326 h 157"/>
                <a:gd name="T28" fmla="*/ 1465 w 177"/>
                <a:gd name="T29" fmla="*/ 846 h 157"/>
                <a:gd name="T30" fmla="*/ 1182 w 177"/>
                <a:gd name="T31" fmla="*/ 710 h 157"/>
                <a:gd name="T32" fmla="*/ 1182 w 177"/>
                <a:gd name="T33" fmla="*/ 2048 h 157"/>
                <a:gd name="T34" fmla="*/ 402 w 177"/>
                <a:gd name="T35" fmla="*/ 1677 h 157"/>
                <a:gd name="T36" fmla="*/ 566 w 177"/>
                <a:gd name="T37" fmla="*/ 283 h 157"/>
                <a:gd name="T38" fmla="*/ 1182 w 177"/>
                <a:gd name="T39" fmla="*/ 57 h 157"/>
                <a:gd name="T40" fmla="*/ 1962 w 177"/>
                <a:gd name="T41" fmla="*/ 430 h 157"/>
                <a:gd name="T42" fmla="*/ 1817 w 177"/>
                <a:gd name="T43" fmla="*/ 1834 h 157"/>
                <a:gd name="T44" fmla="*/ 1182 w 177"/>
                <a:gd name="T45" fmla="*/ 2048 h 157"/>
                <a:gd name="T46" fmla="*/ 1182 w 177"/>
                <a:gd name="T47" fmla="*/ 0 h 157"/>
                <a:gd name="T48" fmla="*/ 526 w 177"/>
                <a:gd name="T49" fmla="*/ 226 h 157"/>
                <a:gd name="T50" fmla="*/ 362 w 177"/>
                <a:gd name="T51" fmla="*/ 1715 h 157"/>
                <a:gd name="T52" fmla="*/ 1182 w 177"/>
                <a:gd name="T53" fmla="*/ 2105 h 157"/>
                <a:gd name="T54" fmla="*/ 1843 w 177"/>
                <a:gd name="T55" fmla="*/ 1879 h 157"/>
                <a:gd name="T56" fmla="*/ 2019 w 177"/>
                <a:gd name="T57" fmla="*/ 402 h 157"/>
                <a:gd name="T58" fmla="*/ 1182 w 177"/>
                <a:gd name="T59" fmla="*/ 0 h 15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177" h="157">
                  <a:moveTo>
                    <a:pt x="88" y="101"/>
                  </a:moveTo>
                  <a:cubicBezTo>
                    <a:pt x="82" y="101"/>
                    <a:pt x="75" y="98"/>
                    <a:pt x="71" y="92"/>
                  </a:cubicBezTo>
                  <a:cubicBezTo>
                    <a:pt x="68" y="88"/>
                    <a:pt x="66" y="82"/>
                    <a:pt x="67" y="76"/>
                  </a:cubicBezTo>
                  <a:cubicBezTo>
                    <a:pt x="67" y="71"/>
                    <a:pt x="70" y="65"/>
                    <a:pt x="75" y="62"/>
                  </a:cubicBezTo>
                  <a:cubicBezTo>
                    <a:pt x="79" y="59"/>
                    <a:pt x="83" y="57"/>
                    <a:pt x="88" y="57"/>
                  </a:cubicBezTo>
                  <a:cubicBezTo>
                    <a:pt x="95" y="57"/>
                    <a:pt x="101" y="60"/>
                    <a:pt x="105" y="65"/>
                  </a:cubicBezTo>
                  <a:cubicBezTo>
                    <a:pt x="113" y="75"/>
                    <a:pt x="111" y="88"/>
                    <a:pt x="102" y="96"/>
                  </a:cubicBezTo>
                  <a:cubicBezTo>
                    <a:pt x="98" y="99"/>
                    <a:pt x="93" y="101"/>
                    <a:pt x="88" y="101"/>
                  </a:cubicBezTo>
                  <a:moveTo>
                    <a:pt x="88" y="53"/>
                  </a:moveTo>
                  <a:cubicBezTo>
                    <a:pt x="82" y="53"/>
                    <a:pt x="77" y="55"/>
                    <a:pt x="72" y="59"/>
                  </a:cubicBezTo>
                  <a:cubicBezTo>
                    <a:pt x="67" y="63"/>
                    <a:pt x="63" y="69"/>
                    <a:pt x="63" y="76"/>
                  </a:cubicBezTo>
                  <a:cubicBezTo>
                    <a:pt x="62" y="83"/>
                    <a:pt x="64" y="90"/>
                    <a:pt x="68" y="95"/>
                  </a:cubicBezTo>
                  <a:cubicBezTo>
                    <a:pt x="73" y="101"/>
                    <a:pt x="80" y="105"/>
                    <a:pt x="88" y="105"/>
                  </a:cubicBezTo>
                  <a:cubicBezTo>
                    <a:pt x="94" y="105"/>
                    <a:pt x="100" y="103"/>
                    <a:pt x="105" y="99"/>
                  </a:cubicBezTo>
                  <a:cubicBezTo>
                    <a:pt x="116" y="90"/>
                    <a:pt x="117" y="74"/>
                    <a:pt x="109" y="63"/>
                  </a:cubicBezTo>
                  <a:cubicBezTo>
                    <a:pt x="104" y="56"/>
                    <a:pt x="96" y="53"/>
                    <a:pt x="88" y="53"/>
                  </a:cubicBezTo>
                  <a:moveTo>
                    <a:pt x="88" y="153"/>
                  </a:moveTo>
                  <a:cubicBezTo>
                    <a:pt x="66" y="153"/>
                    <a:pt x="44" y="143"/>
                    <a:pt x="30" y="125"/>
                  </a:cubicBezTo>
                  <a:cubicBezTo>
                    <a:pt x="5" y="93"/>
                    <a:pt x="10" y="46"/>
                    <a:pt x="42" y="21"/>
                  </a:cubicBezTo>
                  <a:cubicBezTo>
                    <a:pt x="55" y="10"/>
                    <a:pt x="71" y="4"/>
                    <a:pt x="88" y="4"/>
                  </a:cubicBezTo>
                  <a:cubicBezTo>
                    <a:pt x="111" y="4"/>
                    <a:pt x="132" y="15"/>
                    <a:pt x="146" y="32"/>
                  </a:cubicBezTo>
                  <a:cubicBezTo>
                    <a:pt x="172" y="64"/>
                    <a:pt x="167" y="111"/>
                    <a:pt x="135" y="137"/>
                  </a:cubicBezTo>
                  <a:cubicBezTo>
                    <a:pt x="121" y="148"/>
                    <a:pt x="105" y="153"/>
                    <a:pt x="88" y="153"/>
                  </a:cubicBezTo>
                  <a:moveTo>
                    <a:pt x="88" y="0"/>
                  </a:moveTo>
                  <a:cubicBezTo>
                    <a:pt x="70" y="0"/>
                    <a:pt x="53" y="6"/>
                    <a:pt x="39" y="17"/>
                  </a:cubicBezTo>
                  <a:cubicBezTo>
                    <a:pt x="6" y="44"/>
                    <a:pt x="0" y="94"/>
                    <a:pt x="27" y="128"/>
                  </a:cubicBezTo>
                  <a:cubicBezTo>
                    <a:pt x="42" y="146"/>
                    <a:pt x="64" y="157"/>
                    <a:pt x="88" y="157"/>
                  </a:cubicBezTo>
                  <a:cubicBezTo>
                    <a:pt x="106" y="157"/>
                    <a:pt x="123" y="151"/>
                    <a:pt x="137" y="140"/>
                  </a:cubicBezTo>
                  <a:cubicBezTo>
                    <a:pt x="171" y="113"/>
                    <a:pt x="177" y="64"/>
                    <a:pt x="150" y="30"/>
                  </a:cubicBezTo>
                  <a:cubicBezTo>
                    <a:pt x="135" y="11"/>
                    <a:pt x="112" y="0"/>
                    <a:pt x="88"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1" name="Freeform 47"/>
            <p:cNvSpPr/>
            <p:nvPr/>
          </p:nvSpPr>
          <p:spPr bwMode="auto">
            <a:xfrm>
              <a:off x="3227" y="1702"/>
              <a:ext cx="306" cy="31"/>
            </a:xfrm>
            <a:custGeom>
              <a:avLst/>
              <a:gdLst>
                <a:gd name="T0" fmla="*/ 306 w 306"/>
                <a:gd name="T1" fmla="*/ 31 h 31"/>
                <a:gd name="T2" fmla="*/ 0 w 306"/>
                <a:gd name="T3" fmla="*/ 10 h 31"/>
                <a:gd name="T4" fmla="*/ 0 w 306"/>
                <a:gd name="T5" fmla="*/ 0 h 31"/>
                <a:gd name="T6" fmla="*/ 306 w 306"/>
                <a:gd name="T7" fmla="*/ 21 h 31"/>
                <a:gd name="T8" fmla="*/ 306 w 306"/>
                <a:gd name="T9" fmla="*/ 31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31">
                  <a:moveTo>
                    <a:pt x="306" y="31"/>
                  </a:moveTo>
                  <a:lnTo>
                    <a:pt x="0" y="10"/>
                  </a:lnTo>
                  <a:lnTo>
                    <a:pt x="0" y="0"/>
                  </a:lnTo>
                  <a:lnTo>
                    <a:pt x="306" y="21"/>
                  </a:lnTo>
                  <a:lnTo>
                    <a:pt x="306" y="31"/>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2" name="Freeform 48"/>
            <p:cNvSpPr/>
            <p:nvPr/>
          </p:nvSpPr>
          <p:spPr bwMode="auto">
            <a:xfrm>
              <a:off x="3227" y="1702"/>
              <a:ext cx="306" cy="31"/>
            </a:xfrm>
            <a:custGeom>
              <a:avLst/>
              <a:gdLst>
                <a:gd name="T0" fmla="*/ 306 w 306"/>
                <a:gd name="T1" fmla="*/ 31 h 31"/>
                <a:gd name="T2" fmla="*/ 0 w 306"/>
                <a:gd name="T3" fmla="*/ 10 h 31"/>
                <a:gd name="T4" fmla="*/ 0 w 306"/>
                <a:gd name="T5" fmla="*/ 0 h 31"/>
                <a:gd name="T6" fmla="*/ 306 w 306"/>
                <a:gd name="T7" fmla="*/ 21 h 31"/>
                <a:gd name="T8" fmla="*/ 306 w 306"/>
                <a:gd name="T9" fmla="*/ 31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31">
                  <a:moveTo>
                    <a:pt x="306" y="31"/>
                  </a:moveTo>
                  <a:lnTo>
                    <a:pt x="0" y="10"/>
                  </a:lnTo>
                  <a:lnTo>
                    <a:pt x="0" y="0"/>
                  </a:lnTo>
                  <a:lnTo>
                    <a:pt x="306" y="21"/>
                  </a:lnTo>
                  <a:lnTo>
                    <a:pt x="306" y="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3" name="Freeform 49"/>
            <p:cNvSpPr/>
            <p:nvPr/>
          </p:nvSpPr>
          <p:spPr bwMode="auto">
            <a:xfrm>
              <a:off x="2928" y="1916"/>
              <a:ext cx="24" cy="16"/>
            </a:xfrm>
            <a:custGeom>
              <a:avLst/>
              <a:gdLst>
                <a:gd name="T0" fmla="*/ 12 w 10"/>
                <a:gd name="T1" fmla="*/ 0 h 7"/>
                <a:gd name="T2" fmla="*/ 0 w 10"/>
                <a:gd name="T3" fmla="*/ 11 h 7"/>
                <a:gd name="T4" fmla="*/ 0 w 10"/>
                <a:gd name="T5" fmla="*/ 25 h 7"/>
                <a:gd name="T6" fmla="*/ 127 w 10"/>
                <a:gd name="T7" fmla="*/ 85 h 7"/>
                <a:gd name="T8" fmla="*/ 139 w 10"/>
                <a:gd name="T9" fmla="*/ 57 h 7"/>
                <a:gd name="T10" fmla="*/ 12 w 10"/>
                <a:gd name="T11" fmla="*/ 0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 h="7">
                  <a:moveTo>
                    <a:pt x="1" y="0"/>
                  </a:moveTo>
                  <a:cubicBezTo>
                    <a:pt x="1" y="0"/>
                    <a:pt x="0" y="1"/>
                    <a:pt x="0" y="1"/>
                  </a:cubicBezTo>
                  <a:cubicBezTo>
                    <a:pt x="0" y="1"/>
                    <a:pt x="0" y="2"/>
                    <a:pt x="0" y="2"/>
                  </a:cubicBezTo>
                  <a:cubicBezTo>
                    <a:pt x="9" y="7"/>
                    <a:pt x="9" y="7"/>
                    <a:pt x="9" y="7"/>
                  </a:cubicBezTo>
                  <a:cubicBezTo>
                    <a:pt x="10" y="5"/>
                    <a:pt x="10" y="5"/>
                    <a:pt x="10" y="5"/>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4" name="Freeform 50"/>
            <p:cNvSpPr/>
            <p:nvPr/>
          </p:nvSpPr>
          <p:spPr bwMode="auto">
            <a:xfrm>
              <a:off x="2926" y="1913"/>
              <a:ext cx="4" cy="7"/>
            </a:xfrm>
            <a:custGeom>
              <a:avLst/>
              <a:gdLst>
                <a:gd name="T0" fmla="*/ 8 w 2"/>
                <a:gd name="T1" fmla="*/ 0 h 3"/>
                <a:gd name="T2" fmla="*/ 0 w 2"/>
                <a:gd name="T3" fmla="*/ 28 h 3"/>
                <a:gd name="T4" fmla="*/ 8 w 2"/>
                <a:gd name="T5" fmla="*/ 37 h 3"/>
                <a:gd name="T6" fmla="*/ 8 w 2"/>
                <a:gd name="T7" fmla="*/ 28 h 3"/>
                <a:gd name="T8" fmla="*/ 16 w 2"/>
                <a:gd name="T9" fmla="*/ 12 h 3"/>
                <a:gd name="T10" fmla="*/ 8 w 2"/>
                <a:gd name="T11" fmla="*/ 0 h 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 h="3">
                  <a:moveTo>
                    <a:pt x="1" y="0"/>
                  </a:moveTo>
                  <a:cubicBezTo>
                    <a:pt x="0" y="2"/>
                    <a:pt x="0" y="2"/>
                    <a:pt x="0" y="2"/>
                  </a:cubicBezTo>
                  <a:cubicBezTo>
                    <a:pt x="1" y="3"/>
                    <a:pt x="1" y="3"/>
                    <a:pt x="1" y="3"/>
                  </a:cubicBezTo>
                  <a:cubicBezTo>
                    <a:pt x="1" y="3"/>
                    <a:pt x="1" y="2"/>
                    <a:pt x="1" y="2"/>
                  </a:cubicBezTo>
                  <a:cubicBezTo>
                    <a:pt x="1" y="2"/>
                    <a:pt x="2" y="1"/>
                    <a:pt x="2" y="1"/>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5" name="Freeform 51"/>
            <p:cNvSpPr/>
            <p:nvPr/>
          </p:nvSpPr>
          <p:spPr bwMode="auto">
            <a:xfrm>
              <a:off x="2705" y="1776"/>
              <a:ext cx="21" cy="28"/>
            </a:xfrm>
            <a:custGeom>
              <a:avLst/>
              <a:gdLst>
                <a:gd name="T0" fmla="*/ 28 w 9"/>
                <a:gd name="T1" fmla="*/ 0 h 12"/>
                <a:gd name="T2" fmla="*/ 28 w 9"/>
                <a:gd name="T3" fmla="*/ 37 h 12"/>
                <a:gd name="T4" fmla="*/ 12 w 9"/>
                <a:gd name="T5" fmla="*/ 37 h 12"/>
                <a:gd name="T6" fmla="*/ 0 w 9"/>
                <a:gd name="T7" fmla="*/ 49 h 12"/>
                <a:gd name="T8" fmla="*/ 0 w 9"/>
                <a:gd name="T9" fmla="*/ 65 h 12"/>
                <a:gd name="T10" fmla="*/ 28 w 9"/>
                <a:gd name="T11" fmla="*/ 49 h 12"/>
                <a:gd name="T12" fmla="*/ 86 w 9"/>
                <a:gd name="T13" fmla="*/ 114 h 12"/>
                <a:gd name="T14" fmla="*/ 77 w 9"/>
                <a:gd name="T15" fmla="*/ 152 h 12"/>
                <a:gd name="T16" fmla="*/ 114 w 9"/>
                <a:gd name="T17" fmla="*/ 86 h 12"/>
                <a:gd name="T18" fmla="*/ 49 w 9"/>
                <a:gd name="T19" fmla="*/ 28 h 12"/>
                <a:gd name="T20" fmla="*/ 28 w 9"/>
                <a:gd name="T21" fmla="*/ 37 h 12"/>
                <a:gd name="T22" fmla="*/ 28 w 9"/>
                <a:gd name="T23" fmla="*/ 0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 h="12">
                  <a:moveTo>
                    <a:pt x="2" y="0"/>
                  </a:moveTo>
                  <a:cubicBezTo>
                    <a:pt x="2" y="3"/>
                    <a:pt x="2" y="3"/>
                    <a:pt x="2" y="3"/>
                  </a:cubicBezTo>
                  <a:cubicBezTo>
                    <a:pt x="2" y="3"/>
                    <a:pt x="1" y="3"/>
                    <a:pt x="1" y="3"/>
                  </a:cubicBezTo>
                  <a:cubicBezTo>
                    <a:pt x="0" y="4"/>
                    <a:pt x="0" y="4"/>
                    <a:pt x="0" y="4"/>
                  </a:cubicBezTo>
                  <a:cubicBezTo>
                    <a:pt x="0" y="5"/>
                    <a:pt x="0" y="5"/>
                    <a:pt x="0" y="5"/>
                  </a:cubicBezTo>
                  <a:cubicBezTo>
                    <a:pt x="1" y="5"/>
                    <a:pt x="1" y="4"/>
                    <a:pt x="2" y="4"/>
                  </a:cubicBezTo>
                  <a:cubicBezTo>
                    <a:pt x="4" y="4"/>
                    <a:pt x="6" y="6"/>
                    <a:pt x="7" y="9"/>
                  </a:cubicBezTo>
                  <a:cubicBezTo>
                    <a:pt x="7" y="10"/>
                    <a:pt x="7" y="11"/>
                    <a:pt x="6" y="12"/>
                  </a:cubicBezTo>
                  <a:cubicBezTo>
                    <a:pt x="8" y="11"/>
                    <a:pt x="9" y="9"/>
                    <a:pt x="9" y="7"/>
                  </a:cubicBezTo>
                  <a:cubicBezTo>
                    <a:pt x="8" y="4"/>
                    <a:pt x="6" y="2"/>
                    <a:pt x="4" y="2"/>
                  </a:cubicBezTo>
                  <a:cubicBezTo>
                    <a:pt x="3" y="2"/>
                    <a:pt x="3" y="3"/>
                    <a:pt x="2" y="3"/>
                  </a:cubicBezTo>
                  <a:cubicBezTo>
                    <a:pt x="2" y="0"/>
                    <a:pt x="2" y="0"/>
                    <a:pt x="2"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6" name="Freeform 52"/>
            <p:cNvSpPr/>
            <p:nvPr/>
          </p:nvSpPr>
          <p:spPr bwMode="auto">
            <a:xfrm>
              <a:off x="2705" y="1783"/>
              <a:ext cx="2" cy="2"/>
            </a:xfrm>
            <a:custGeom>
              <a:avLst/>
              <a:gdLst>
                <a:gd name="T0" fmla="*/ 8 w 1"/>
                <a:gd name="T1" fmla="*/ 0 h 1"/>
                <a:gd name="T2" fmla="*/ 0 w 1"/>
                <a:gd name="T3" fmla="*/ 8 h 1"/>
                <a:gd name="T4" fmla="*/ 0 w 1"/>
                <a:gd name="T5" fmla="*/ 8 h 1"/>
                <a:gd name="T6" fmla="*/ 8 w 1"/>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 h="1">
                  <a:moveTo>
                    <a:pt x="1" y="0"/>
                  </a:moveTo>
                  <a:cubicBezTo>
                    <a:pt x="0" y="0"/>
                    <a:pt x="0" y="1"/>
                    <a:pt x="0" y="1"/>
                  </a:cubicBezTo>
                  <a:cubicBezTo>
                    <a:pt x="0" y="1"/>
                    <a:pt x="0" y="1"/>
                    <a:pt x="0" y="1"/>
                  </a:cubicBezTo>
                  <a:cubicBezTo>
                    <a:pt x="0" y="1"/>
                    <a:pt x="0" y="1"/>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7" name="Freeform 53"/>
            <p:cNvSpPr/>
            <p:nvPr/>
          </p:nvSpPr>
          <p:spPr bwMode="auto">
            <a:xfrm>
              <a:off x="2705" y="1785"/>
              <a:ext cx="0" cy="2"/>
            </a:xfrm>
            <a:custGeom>
              <a:avLst/>
              <a:gdLst>
                <a:gd name="T0" fmla="*/ 0 h 1"/>
                <a:gd name="T1" fmla="*/ 8 h 1"/>
                <a:gd name="T2" fmla="*/ 8 h 1"/>
                <a:gd name="T3" fmla="*/ 0 h 1"/>
                <a:gd name="T4" fmla="*/ 0 60000 65536"/>
                <a:gd name="T5" fmla="*/ 0 60000 65536"/>
                <a:gd name="T6" fmla="*/ 0 60000 65536"/>
                <a:gd name="T7" fmla="*/ 0 60000 65536"/>
              </a:gdLst>
              <a:ahLst/>
              <a:cxnLst>
                <a:cxn ang="T4">
                  <a:pos x="0" y="T0"/>
                </a:cxn>
                <a:cxn ang="T5">
                  <a:pos x="0" y="T1"/>
                </a:cxn>
                <a:cxn ang="T6">
                  <a:pos x="0" y="T2"/>
                </a:cxn>
                <a:cxn ang="T7">
                  <a:pos x="0" y="T3"/>
                </a:cxn>
              </a:cxnLst>
              <a:rect l="0" t="0" r="r" b="b"/>
              <a:pathLst>
                <a:path h="1">
                  <a:moveTo>
                    <a:pt x="0" y="0"/>
                  </a:moveTo>
                  <a:cubicBezTo>
                    <a:pt x="0" y="0"/>
                    <a:pt x="0" y="1"/>
                    <a:pt x="0" y="1"/>
                  </a:cubicBezTo>
                  <a:cubicBezTo>
                    <a:pt x="0" y="1"/>
                    <a:pt x="0" y="1"/>
                    <a:pt x="0" y="1"/>
                  </a:cubicBezTo>
                  <a:cubicBezTo>
                    <a:pt x="0" y="0"/>
                    <a:pt x="0" y="0"/>
                    <a:pt x="0"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8" name="Freeform 54"/>
            <p:cNvSpPr/>
            <p:nvPr/>
          </p:nvSpPr>
          <p:spPr bwMode="auto">
            <a:xfrm>
              <a:off x="2702" y="1785"/>
              <a:ext cx="3" cy="2"/>
            </a:xfrm>
            <a:custGeom>
              <a:avLst/>
              <a:gdLst>
                <a:gd name="T0" fmla="*/ 27 w 1"/>
                <a:gd name="T1" fmla="*/ 0 h 1"/>
                <a:gd name="T2" fmla="*/ 0 w 1"/>
                <a:gd name="T3" fmla="*/ 8 h 1"/>
                <a:gd name="T4" fmla="*/ 27 w 1"/>
                <a:gd name="T5" fmla="*/ 8 h 1"/>
                <a:gd name="T6" fmla="*/ 27 w 1"/>
                <a:gd name="T7" fmla="*/ 0 h 1"/>
                <a:gd name="T8" fmla="*/ 27 w 1"/>
                <a:gd name="T9" fmla="*/ 0 h 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 h="1">
                  <a:moveTo>
                    <a:pt x="1" y="0"/>
                  </a:moveTo>
                  <a:cubicBezTo>
                    <a:pt x="1" y="0"/>
                    <a:pt x="0" y="1"/>
                    <a:pt x="0" y="1"/>
                  </a:cubicBezTo>
                  <a:cubicBezTo>
                    <a:pt x="0" y="1"/>
                    <a:pt x="1" y="1"/>
                    <a:pt x="1" y="1"/>
                  </a:cubicBezTo>
                  <a:cubicBezTo>
                    <a:pt x="1" y="1"/>
                    <a:pt x="1" y="0"/>
                    <a:pt x="1" y="0"/>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19" name="Freeform 55"/>
            <p:cNvSpPr>
              <a:spLocks noEditPoints="1"/>
            </p:cNvSpPr>
            <p:nvPr/>
          </p:nvSpPr>
          <p:spPr bwMode="auto">
            <a:xfrm>
              <a:off x="2133" y="1771"/>
              <a:ext cx="596" cy="557"/>
            </a:xfrm>
            <a:custGeom>
              <a:avLst/>
              <a:gdLst>
                <a:gd name="T0" fmla="*/ 157 w 251"/>
                <a:gd name="T1" fmla="*/ 2927 h 235"/>
                <a:gd name="T2" fmla="*/ 214 w 251"/>
                <a:gd name="T3" fmla="*/ 2809 h 235"/>
                <a:gd name="T4" fmla="*/ 242 w 251"/>
                <a:gd name="T5" fmla="*/ 2837 h 235"/>
                <a:gd name="T6" fmla="*/ 254 w 251"/>
                <a:gd name="T7" fmla="*/ 2984 h 235"/>
                <a:gd name="T8" fmla="*/ 242 w 251"/>
                <a:gd name="T9" fmla="*/ 2984 h 235"/>
                <a:gd name="T10" fmla="*/ 2223 w 251"/>
                <a:gd name="T11" fmla="*/ 1915 h 235"/>
                <a:gd name="T12" fmla="*/ 2261 w 251"/>
                <a:gd name="T13" fmla="*/ 1797 h 235"/>
                <a:gd name="T14" fmla="*/ 2289 w 251"/>
                <a:gd name="T15" fmla="*/ 1825 h 235"/>
                <a:gd name="T16" fmla="*/ 2301 w 251"/>
                <a:gd name="T17" fmla="*/ 1972 h 235"/>
                <a:gd name="T18" fmla="*/ 2289 w 251"/>
                <a:gd name="T19" fmla="*/ 1972 h 235"/>
                <a:gd name="T20" fmla="*/ 1099 w 251"/>
                <a:gd name="T21" fmla="*/ 922 h 235"/>
                <a:gd name="T22" fmla="*/ 1149 w 251"/>
                <a:gd name="T23" fmla="*/ 799 h 235"/>
                <a:gd name="T24" fmla="*/ 1168 w 251"/>
                <a:gd name="T25" fmla="*/ 825 h 235"/>
                <a:gd name="T26" fmla="*/ 1178 w 251"/>
                <a:gd name="T27" fmla="*/ 972 h 235"/>
                <a:gd name="T28" fmla="*/ 1168 w 251"/>
                <a:gd name="T29" fmla="*/ 972 h 235"/>
                <a:gd name="T30" fmla="*/ 1123 w 251"/>
                <a:gd name="T31" fmla="*/ 692 h 235"/>
                <a:gd name="T32" fmla="*/ 964 w 251"/>
                <a:gd name="T33" fmla="*/ 943 h 235"/>
                <a:gd name="T34" fmla="*/ 283 w 251"/>
                <a:gd name="T35" fmla="*/ 2702 h 235"/>
                <a:gd name="T36" fmla="*/ 202 w 251"/>
                <a:gd name="T37" fmla="*/ 2702 h 235"/>
                <a:gd name="T38" fmla="*/ 28 w 251"/>
                <a:gd name="T39" fmla="*/ 2956 h 235"/>
                <a:gd name="T40" fmla="*/ 283 w 251"/>
                <a:gd name="T41" fmla="*/ 3117 h 235"/>
                <a:gd name="T42" fmla="*/ 439 w 251"/>
                <a:gd name="T43" fmla="*/ 2877 h 235"/>
                <a:gd name="T44" fmla="*/ 1099 w 251"/>
                <a:gd name="T45" fmla="*/ 1107 h 235"/>
                <a:gd name="T46" fmla="*/ 1206 w 251"/>
                <a:gd name="T47" fmla="*/ 1107 h 235"/>
                <a:gd name="T48" fmla="*/ 1353 w 251"/>
                <a:gd name="T49" fmla="*/ 1029 h 235"/>
                <a:gd name="T50" fmla="*/ 2075 w 251"/>
                <a:gd name="T51" fmla="*/ 1944 h 235"/>
                <a:gd name="T52" fmla="*/ 2329 w 251"/>
                <a:gd name="T53" fmla="*/ 2100 h 235"/>
                <a:gd name="T54" fmla="*/ 2503 w 251"/>
                <a:gd name="T55" fmla="*/ 1865 h 235"/>
                <a:gd name="T56" fmla="*/ 2880 w 251"/>
                <a:gd name="T57" fmla="*/ 894 h 235"/>
                <a:gd name="T58" fmla="*/ 2424 w 251"/>
                <a:gd name="T59" fmla="*/ 1742 h 235"/>
                <a:gd name="T60" fmla="*/ 2249 w 251"/>
                <a:gd name="T61" fmla="*/ 1690 h 235"/>
                <a:gd name="T62" fmla="*/ 2104 w 251"/>
                <a:gd name="T63" fmla="*/ 1797 h 235"/>
                <a:gd name="T64" fmla="*/ 1382 w 251"/>
                <a:gd name="T65" fmla="*/ 853 h 235"/>
                <a:gd name="T66" fmla="*/ 3096 w 251"/>
                <a:gd name="T67" fmla="*/ 410 h 235"/>
                <a:gd name="T68" fmla="*/ 2835 w 251"/>
                <a:gd name="T69" fmla="*/ 825 h 235"/>
                <a:gd name="T70" fmla="*/ 3096 w 251"/>
                <a:gd name="T71" fmla="*/ 410 h 235"/>
                <a:gd name="T72" fmla="*/ 3322 w 251"/>
                <a:gd name="T73" fmla="*/ 332 h 235"/>
                <a:gd name="T74" fmla="*/ 3310 w 251"/>
                <a:gd name="T75" fmla="*/ 360 h 235"/>
                <a:gd name="T76" fmla="*/ 3360 w 251"/>
                <a:gd name="T77" fmla="*/ 320 h 235"/>
                <a:gd name="T78" fmla="*/ 3096 w 251"/>
                <a:gd name="T79" fmla="*/ 308 h 235"/>
                <a:gd name="T80" fmla="*/ 3068 w 251"/>
                <a:gd name="T81" fmla="*/ 348 h 235"/>
                <a:gd name="T82" fmla="*/ 3106 w 251"/>
                <a:gd name="T83" fmla="*/ 360 h 235"/>
                <a:gd name="T84" fmla="*/ 3187 w 251"/>
                <a:gd name="T85" fmla="*/ 360 h 235"/>
                <a:gd name="T86" fmla="*/ 3253 w 251"/>
                <a:gd name="T87" fmla="*/ 348 h 235"/>
                <a:gd name="T88" fmla="*/ 3096 w 251"/>
                <a:gd name="T89" fmla="*/ 0 h 235"/>
                <a:gd name="T90" fmla="*/ 3051 w 251"/>
                <a:gd name="T91" fmla="*/ 254 h 235"/>
                <a:gd name="T92" fmla="*/ 3077 w 251"/>
                <a:gd name="T93" fmla="*/ 225 h 235"/>
                <a:gd name="T94" fmla="*/ 3106 w 251"/>
                <a:gd name="T95" fmla="*/ 0 h 23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251" h="235">
                  <a:moveTo>
                    <a:pt x="18" y="224"/>
                  </a:moveTo>
                  <a:cubicBezTo>
                    <a:pt x="15" y="224"/>
                    <a:pt x="13" y="222"/>
                    <a:pt x="12" y="220"/>
                  </a:cubicBezTo>
                  <a:cubicBezTo>
                    <a:pt x="12" y="217"/>
                    <a:pt x="14" y="214"/>
                    <a:pt x="16" y="213"/>
                  </a:cubicBezTo>
                  <a:cubicBezTo>
                    <a:pt x="16" y="211"/>
                    <a:pt x="16" y="211"/>
                    <a:pt x="16" y="211"/>
                  </a:cubicBezTo>
                  <a:cubicBezTo>
                    <a:pt x="17" y="213"/>
                    <a:pt x="17" y="213"/>
                    <a:pt x="17" y="213"/>
                  </a:cubicBezTo>
                  <a:cubicBezTo>
                    <a:pt x="17" y="213"/>
                    <a:pt x="17" y="213"/>
                    <a:pt x="18" y="213"/>
                  </a:cubicBezTo>
                  <a:cubicBezTo>
                    <a:pt x="20" y="213"/>
                    <a:pt x="22" y="215"/>
                    <a:pt x="23" y="218"/>
                  </a:cubicBezTo>
                  <a:cubicBezTo>
                    <a:pt x="23" y="220"/>
                    <a:pt x="22" y="223"/>
                    <a:pt x="19" y="224"/>
                  </a:cubicBezTo>
                  <a:cubicBezTo>
                    <a:pt x="19" y="224"/>
                    <a:pt x="19" y="224"/>
                    <a:pt x="19" y="224"/>
                  </a:cubicBezTo>
                  <a:cubicBezTo>
                    <a:pt x="18" y="224"/>
                    <a:pt x="18" y="224"/>
                    <a:pt x="18" y="224"/>
                  </a:cubicBezTo>
                  <a:moveTo>
                    <a:pt x="171" y="148"/>
                  </a:moveTo>
                  <a:cubicBezTo>
                    <a:pt x="169" y="148"/>
                    <a:pt x="166" y="146"/>
                    <a:pt x="166" y="144"/>
                  </a:cubicBezTo>
                  <a:cubicBezTo>
                    <a:pt x="165" y="141"/>
                    <a:pt x="167" y="138"/>
                    <a:pt x="170" y="138"/>
                  </a:cubicBezTo>
                  <a:cubicBezTo>
                    <a:pt x="169" y="135"/>
                    <a:pt x="169" y="135"/>
                    <a:pt x="169" y="135"/>
                  </a:cubicBezTo>
                  <a:cubicBezTo>
                    <a:pt x="170" y="138"/>
                    <a:pt x="170" y="138"/>
                    <a:pt x="170" y="138"/>
                  </a:cubicBezTo>
                  <a:cubicBezTo>
                    <a:pt x="170" y="137"/>
                    <a:pt x="171" y="137"/>
                    <a:pt x="171" y="137"/>
                  </a:cubicBezTo>
                  <a:cubicBezTo>
                    <a:pt x="174" y="137"/>
                    <a:pt x="176" y="139"/>
                    <a:pt x="176" y="142"/>
                  </a:cubicBezTo>
                  <a:cubicBezTo>
                    <a:pt x="177" y="145"/>
                    <a:pt x="175" y="147"/>
                    <a:pt x="172" y="148"/>
                  </a:cubicBezTo>
                  <a:cubicBezTo>
                    <a:pt x="172" y="148"/>
                    <a:pt x="172" y="148"/>
                    <a:pt x="172" y="148"/>
                  </a:cubicBezTo>
                  <a:cubicBezTo>
                    <a:pt x="172" y="148"/>
                    <a:pt x="171" y="148"/>
                    <a:pt x="171" y="148"/>
                  </a:cubicBezTo>
                  <a:moveTo>
                    <a:pt x="87" y="73"/>
                  </a:moveTo>
                  <a:cubicBezTo>
                    <a:pt x="85" y="73"/>
                    <a:pt x="83" y="71"/>
                    <a:pt x="82" y="69"/>
                  </a:cubicBezTo>
                  <a:cubicBezTo>
                    <a:pt x="82" y="66"/>
                    <a:pt x="83" y="63"/>
                    <a:pt x="86" y="62"/>
                  </a:cubicBezTo>
                  <a:cubicBezTo>
                    <a:pt x="86" y="60"/>
                    <a:pt x="86" y="60"/>
                    <a:pt x="86" y="60"/>
                  </a:cubicBezTo>
                  <a:cubicBezTo>
                    <a:pt x="86" y="62"/>
                    <a:pt x="86" y="62"/>
                    <a:pt x="86" y="62"/>
                  </a:cubicBezTo>
                  <a:cubicBezTo>
                    <a:pt x="87" y="62"/>
                    <a:pt x="87" y="62"/>
                    <a:pt x="87" y="62"/>
                  </a:cubicBezTo>
                  <a:cubicBezTo>
                    <a:pt x="90" y="62"/>
                    <a:pt x="92" y="64"/>
                    <a:pt x="93" y="67"/>
                  </a:cubicBezTo>
                  <a:cubicBezTo>
                    <a:pt x="93" y="69"/>
                    <a:pt x="91" y="72"/>
                    <a:pt x="88" y="73"/>
                  </a:cubicBezTo>
                  <a:cubicBezTo>
                    <a:pt x="88" y="73"/>
                    <a:pt x="88" y="73"/>
                    <a:pt x="88" y="73"/>
                  </a:cubicBezTo>
                  <a:cubicBezTo>
                    <a:pt x="88" y="73"/>
                    <a:pt x="88" y="73"/>
                    <a:pt x="87" y="73"/>
                  </a:cubicBezTo>
                  <a:moveTo>
                    <a:pt x="87" y="52"/>
                  </a:moveTo>
                  <a:cubicBezTo>
                    <a:pt x="86" y="52"/>
                    <a:pt x="85" y="52"/>
                    <a:pt x="84" y="52"/>
                  </a:cubicBezTo>
                  <a:cubicBezTo>
                    <a:pt x="84" y="52"/>
                    <a:pt x="84" y="52"/>
                    <a:pt x="84" y="52"/>
                  </a:cubicBezTo>
                  <a:cubicBezTo>
                    <a:pt x="75" y="54"/>
                    <a:pt x="70" y="62"/>
                    <a:pt x="72" y="71"/>
                  </a:cubicBezTo>
                  <a:cubicBezTo>
                    <a:pt x="72" y="75"/>
                    <a:pt x="75" y="78"/>
                    <a:pt x="78" y="81"/>
                  </a:cubicBezTo>
                  <a:cubicBezTo>
                    <a:pt x="21" y="203"/>
                    <a:pt x="21" y="203"/>
                    <a:pt x="21" y="203"/>
                  </a:cubicBezTo>
                  <a:cubicBezTo>
                    <a:pt x="20" y="203"/>
                    <a:pt x="19" y="203"/>
                    <a:pt x="18" y="203"/>
                  </a:cubicBezTo>
                  <a:cubicBezTo>
                    <a:pt x="17" y="203"/>
                    <a:pt x="16" y="203"/>
                    <a:pt x="15" y="203"/>
                  </a:cubicBezTo>
                  <a:cubicBezTo>
                    <a:pt x="14" y="203"/>
                    <a:pt x="14" y="203"/>
                    <a:pt x="14" y="203"/>
                  </a:cubicBezTo>
                  <a:cubicBezTo>
                    <a:pt x="6" y="205"/>
                    <a:pt x="0" y="213"/>
                    <a:pt x="2" y="222"/>
                  </a:cubicBezTo>
                  <a:cubicBezTo>
                    <a:pt x="3" y="229"/>
                    <a:pt x="10" y="235"/>
                    <a:pt x="18" y="235"/>
                  </a:cubicBezTo>
                  <a:cubicBezTo>
                    <a:pt x="19" y="235"/>
                    <a:pt x="20" y="235"/>
                    <a:pt x="21" y="234"/>
                  </a:cubicBezTo>
                  <a:cubicBezTo>
                    <a:pt x="21" y="234"/>
                    <a:pt x="21" y="234"/>
                    <a:pt x="21" y="234"/>
                  </a:cubicBezTo>
                  <a:cubicBezTo>
                    <a:pt x="30" y="232"/>
                    <a:pt x="35" y="224"/>
                    <a:pt x="33" y="216"/>
                  </a:cubicBezTo>
                  <a:cubicBezTo>
                    <a:pt x="32" y="211"/>
                    <a:pt x="29" y="207"/>
                    <a:pt x="25" y="204"/>
                  </a:cubicBezTo>
                  <a:cubicBezTo>
                    <a:pt x="82" y="83"/>
                    <a:pt x="82" y="83"/>
                    <a:pt x="82" y="83"/>
                  </a:cubicBezTo>
                  <a:cubicBezTo>
                    <a:pt x="84" y="83"/>
                    <a:pt x="86" y="84"/>
                    <a:pt x="87" y="84"/>
                  </a:cubicBezTo>
                  <a:cubicBezTo>
                    <a:pt x="88" y="84"/>
                    <a:pt x="89" y="83"/>
                    <a:pt x="90" y="83"/>
                  </a:cubicBezTo>
                  <a:cubicBezTo>
                    <a:pt x="91" y="83"/>
                    <a:pt x="91" y="83"/>
                    <a:pt x="91" y="83"/>
                  </a:cubicBezTo>
                  <a:cubicBezTo>
                    <a:pt x="95" y="82"/>
                    <a:pt x="98" y="80"/>
                    <a:pt x="101" y="77"/>
                  </a:cubicBezTo>
                  <a:cubicBezTo>
                    <a:pt x="155" y="140"/>
                    <a:pt x="155" y="140"/>
                    <a:pt x="155" y="140"/>
                  </a:cubicBezTo>
                  <a:cubicBezTo>
                    <a:pt x="155" y="142"/>
                    <a:pt x="155" y="144"/>
                    <a:pt x="155" y="146"/>
                  </a:cubicBezTo>
                  <a:cubicBezTo>
                    <a:pt x="157" y="153"/>
                    <a:pt x="164" y="159"/>
                    <a:pt x="171" y="159"/>
                  </a:cubicBezTo>
                  <a:cubicBezTo>
                    <a:pt x="172" y="159"/>
                    <a:pt x="173" y="159"/>
                    <a:pt x="174" y="158"/>
                  </a:cubicBezTo>
                  <a:cubicBezTo>
                    <a:pt x="175" y="158"/>
                    <a:pt x="175" y="158"/>
                    <a:pt x="175" y="158"/>
                  </a:cubicBezTo>
                  <a:cubicBezTo>
                    <a:pt x="183" y="156"/>
                    <a:pt x="188" y="148"/>
                    <a:pt x="187" y="140"/>
                  </a:cubicBezTo>
                  <a:cubicBezTo>
                    <a:pt x="186" y="138"/>
                    <a:pt x="186" y="136"/>
                    <a:pt x="185" y="134"/>
                  </a:cubicBezTo>
                  <a:cubicBezTo>
                    <a:pt x="215" y="67"/>
                    <a:pt x="215" y="67"/>
                    <a:pt x="215" y="67"/>
                  </a:cubicBezTo>
                  <a:cubicBezTo>
                    <a:pt x="211" y="65"/>
                    <a:pt x="211" y="65"/>
                    <a:pt x="211" y="65"/>
                  </a:cubicBezTo>
                  <a:cubicBezTo>
                    <a:pt x="181" y="131"/>
                    <a:pt x="181" y="131"/>
                    <a:pt x="181" y="131"/>
                  </a:cubicBezTo>
                  <a:cubicBezTo>
                    <a:pt x="179" y="128"/>
                    <a:pt x="175" y="127"/>
                    <a:pt x="171" y="127"/>
                  </a:cubicBezTo>
                  <a:cubicBezTo>
                    <a:pt x="170" y="127"/>
                    <a:pt x="169" y="127"/>
                    <a:pt x="168" y="127"/>
                  </a:cubicBezTo>
                  <a:cubicBezTo>
                    <a:pt x="167" y="127"/>
                    <a:pt x="167" y="127"/>
                    <a:pt x="167" y="127"/>
                  </a:cubicBezTo>
                  <a:cubicBezTo>
                    <a:pt x="163" y="128"/>
                    <a:pt x="159" y="131"/>
                    <a:pt x="157" y="135"/>
                  </a:cubicBezTo>
                  <a:cubicBezTo>
                    <a:pt x="103" y="72"/>
                    <a:pt x="103" y="72"/>
                    <a:pt x="103" y="72"/>
                  </a:cubicBezTo>
                  <a:cubicBezTo>
                    <a:pt x="103" y="70"/>
                    <a:pt x="104" y="67"/>
                    <a:pt x="103" y="64"/>
                  </a:cubicBezTo>
                  <a:cubicBezTo>
                    <a:pt x="102" y="57"/>
                    <a:pt x="95" y="52"/>
                    <a:pt x="87" y="52"/>
                  </a:cubicBezTo>
                  <a:moveTo>
                    <a:pt x="231" y="31"/>
                  </a:moveTo>
                  <a:cubicBezTo>
                    <a:pt x="226" y="31"/>
                    <a:pt x="226" y="31"/>
                    <a:pt x="226" y="31"/>
                  </a:cubicBezTo>
                  <a:cubicBezTo>
                    <a:pt x="212" y="62"/>
                    <a:pt x="212" y="62"/>
                    <a:pt x="212" y="62"/>
                  </a:cubicBezTo>
                  <a:cubicBezTo>
                    <a:pt x="216" y="63"/>
                    <a:pt x="216" y="63"/>
                    <a:pt x="216" y="63"/>
                  </a:cubicBezTo>
                  <a:cubicBezTo>
                    <a:pt x="231" y="31"/>
                    <a:pt x="231" y="31"/>
                    <a:pt x="231" y="31"/>
                  </a:cubicBezTo>
                  <a:moveTo>
                    <a:pt x="251" y="24"/>
                  </a:moveTo>
                  <a:cubicBezTo>
                    <a:pt x="250" y="25"/>
                    <a:pt x="249" y="25"/>
                    <a:pt x="248" y="25"/>
                  </a:cubicBezTo>
                  <a:cubicBezTo>
                    <a:pt x="248" y="25"/>
                    <a:pt x="248" y="25"/>
                    <a:pt x="248" y="25"/>
                  </a:cubicBezTo>
                  <a:cubicBezTo>
                    <a:pt x="247" y="27"/>
                    <a:pt x="247" y="27"/>
                    <a:pt x="247" y="27"/>
                  </a:cubicBezTo>
                  <a:cubicBezTo>
                    <a:pt x="248" y="27"/>
                    <a:pt x="249" y="26"/>
                    <a:pt x="251" y="26"/>
                  </a:cubicBezTo>
                  <a:cubicBezTo>
                    <a:pt x="251" y="25"/>
                    <a:pt x="251" y="25"/>
                    <a:pt x="251" y="24"/>
                  </a:cubicBezTo>
                  <a:moveTo>
                    <a:pt x="233" y="21"/>
                  </a:moveTo>
                  <a:cubicBezTo>
                    <a:pt x="232" y="22"/>
                    <a:pt x="232" y="22"/>
                    <a:pt x="231" y="23"/>
                  </a:cubicBezTo>
                  <a:cubicBezTo>
                    <a:pt x="229" y="27"/>
                    <a:pt x="229" y="27"/>
                    <a:pt x="229" y="27"/>
                  </a:cubicBezTo>
                  <a:cubicBezTo>
                    <a:pt x="229" y="26"/>
                    <a:pt x="229" y="26"/>
                    <a:pt x="229" y="26"/>
                  </a:cubicBezTo>
                  <a:cubicBezTo>
                    <a:pt x="228" y="27"/>
                    <a:pt x="228" y="27"/>
                    <a:pt x="228" y="27"/>
                  </a:cubicBezTo>
                  <a:cubicBezTo>
                    <a:pt x="232" y="27"/>
                    <a:pt x="232" y="27"/>
                    <a:pt x="232" y="27"/>
                  </a:cubicBezTo>
                  <a:cubicBezTo>
                    <a:pt x="233" y="25"/>
                    <a:pt x="233" y="25"/>
                    <a:pt x="233" y="25"/>
                  </a:cubicBezTo>
                  <a:cubicBezTo>
                    <a:pt x="235" y="26"/>
                    <a:pt x="237" y="27"/>
                    <a:pt x="238" y="27"/>
                  </a:cubicBezTo>
                  <a:cubicBezTo>
                    <a:pt x="242" y="27"/>
                    <a:pt x="242" y="27"/>
                    <a:pt x="242" y="27"/>
                  </a:cubicBezTo>
                  <a:cubicBezTo>
                    <a:pt x="243" y="26"/>
                    <a:pt x="243" y="26"/>
                    <a:pt x="243" y="26"/>
                  </a:cubicBezTo>
                  <a:cubicBezTo>
                    <a:pt x="239" y="25"/>
                    <a:pt x="236" y="24"/>
                    <a:pt x="233" y="21"/>
                  </a:cubicBezTo>
                  <a:moveTo>
                    <a:pt x="231" y="0"/>
                  </a:moveTo>
                  <a:cubicBezTo>
                    <a:pt x="228" y="4"/>
                    <a:pt x="226" y="9"/>
                    <a:pt x="227" y="15"/>
                  </a:cubicBezTo>
                  <a:cubicBezTo>
                    <a:pt x="227" y="16"/>
                    <a:pt x="228" y="18"/>
                    <a:pt x="228" y="19"/>
                  </a:cubicBezTo>
                  <a:cubicBezTo>
                    <a:pt x="229" y="19"/>
                    <a:pt x="229" y="19"/>
                    <a:pt x="229" y="19"/>
                  </a:cubicBezTo>
                  <a:cubicBezTo>
                    <a:pt x="230" y="19"/>
                    <a:pt x="230" y="18"/>
                    <a:pt x="230" y="17"/>
                  </a:cubicBezTo>
                  <a:cubicBezTo>
                    <a:pt x="230" y="16"/>
                    <a:pt x="229" y="15"/>
                    <a:pt x="229" y="13"/>
                  </a:cubicBezTo>
                  <a:cubicBezTo>
                    <a:pt x="228" y="8"/>
                    <a:pt x="229" y="4"/>
                    <a:pt x="232" y="0"/>
                  </a:cubicBezTo>
                  <a:cubicBezTo>
                    <a:pt x="231" y="0"/>
                    <a:pt x="231" y="0"/>
                    <a:pt x="23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0" name="Freeform 56"/>
            <p:cNvSpPr>
              <a:spLocks noEditPoints="1"/>
            </p:cNvSpPr>
            <p:nvPr/>
          </p:nvSpPr>
          <p:spPr bwMode="auto">
            <a:xfrm>
              <a:off x="2634" y="1830"/>
              <a:ext cx="87" cy="100"/>
            </a:xfrm>
            <a:custGeom>
              <a:avLst/>
              <a:gdLst>
                <a:gd name="T0" fmla="*/ 12 w 37"/>
                <a:gd name="T1" fmla="*/ 500 h 42"/>
                <a:gd name="T2" fmla="*/ 0 w 37"/>
                <a:gd name="T3" fmla="*/ 538 h 42"/>
                <a:gd name="T4" fmla="*/ 49 w 37"/>
                <a:gd name="T5" fmla="*/ 567 h 42"/>
                <a:gd name="T6" fmla="*/ 66 w 37"/>
                <a:gd name="T7" fmla="*/ 510 h 42"/>
                <a:gd name="T8" fmla="*/ 12 w 37"/>
                <a:gd name="T9" fmla="*/ 500 h 42"/>
                <a:gd name="T10" fmla="*/ 270 w 37"/>
                <a:gd name="T11" fmla="*/ 29 h 42"/>
                <a:gd name="T12" fmla="*/ 221 w 37"/>
                <a:gd name="T13" fmla="*/ 29 h 42"/>
                <a:gd name="T14" fmla="*/ 193 w 37"/>
                <a:gd name="T15" fmla="*/ 79 h 42"/>
                <a:gd name="T16" fmla="*/ 261 w 37"/>
                <a:gd name="T17" fmla="*/ 79 h 42"/>
                <a:gd name="T18" fmla="*/ 270 w 37"/>
                <a:gd name="T19" fmla="*/ 29 h 42"/>
                <a:gd name="T20" fmla="*/ 482 w 37"/>
                <a:gd name="T21" fmla="*/ 0 h 42"/>
                <a:gd name="T22" fmla="*/ 482 w 37"/>
                <a:gd name="T23" fmla="*/ 0 h 42"/>
                <a:gd name="T24" fmla="*/ 442 w 37"/>
                <a:gd name="T25" fmla="*/ 12 h 42"/>
                <a:gd name="T26" fmla="*/ 414 w 37"/>
                <a:gd name="T27" fmla="*/ 12 h 42"/>
                <a:gd name="T28" fmla="*/ 404 w 37"/>
                <a:gd name="T29" fmla="*/ 29 h 42"/>
                <a:gd name="T30" fmla="*/ 348 w 37"/>
                <a:gd name="T31" fmla="*/ 29 h 42"/>
                <a:gd name="T32" fmla="*/ 414 w 37"/>
                <a:gd name="T33" fmla="*/ 40 h 42"/>
                <a:gd name="T34" fmla="*/ 454 w 37"/>
                <a:gd name="T35" fmla="*/ 29 h 42"/>
                <a:gd name="T36" fmla="*/ 454 w 37"/>
                <a:gd name="T37" fmla="*/ 29 h 42"/>
                <a:gd name="T38" fmla="*/ 470 w 37"/>
                <a:gd name="T39" fmla="*/ 29 h 42"/>
                <a:gd name="T40" fmla="*/ 482 w 37"/>
                <a:gd name="T41" fmla="*/ 0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7" h="42">
                  <a:moveTo>
                    <a:pt x="1" y="37"/>
                  </a:moveTo>
                  <a:cubicBezTo>
                    <a:pt x="0" y="40"/>
                    <a:pt x="0" y="40"/>
                    <a:pt x="0" y="40"/>
                  </a:cubicBezTo>
                  <a:cubicBezTo>
                    <a:pt x="4" y="42"/>
                    <a:pt x="4" y="42"/>
                    <a:pt x="4" y="42"/>
                  </a:cubicBezTo>
                  <a:cubicBezTo>
                    <a:pt x="5" y="38"/>
                    <a:pt x="5" y="38"/>
                    <a:pt x="5" y="38"/>
                  </a:cubicBezTo>
                  <a:cubicBezTo>
                    <a:pt x="1" y="37"/>
                    <a:pt x="1" y="37"/>
                    <a:pt x="1" y="37"/>
                  </a:cubicBezTo>
                  <a:moveTo>
                    <a:pt x="21" y="2"/>
                  </a:moveTo>
                  <a:cubicBezTo>
                    <a:pt x="17" y="2"/>
                    <a:pt x="17" y="2"/>
                    <a:pt x="17" y="2"/>
                  </a:cubicBezTo>
                  <a:cubicBezTo>
                    <a:pt x="15" y="6"/>
                    <a:pt x="15" y="6"/>
                    <a:pt x="15" y="6"/>
                  </a:cubicBezTo>
                  <a:cubicBezTo>
                    <a:pt x="20" y="6"/>
                    <a:pt x="20" y="6"/>
                    <a:pt x="20" y="6"/>
                  </a:cubicBezTo>
                  <a:cubicBezTo>
                    <a:pt x="21" y="2"/>
                    <a:pt x="21" y="2"/>
                    <a:pt x="21" y="2"/>
                  </a:cubicBezTo>
                  <a:moveTo>
                    <a:pt x="37" y="0"/>
                  </a:moveTo>
                  <a:cubicBezTo>
                    <a:pt x="37" y="0"/>
                    <a:pt x="37" y="0"/>
                    <a:pt x="37" y="0"/>
                  </a:cubicBezTo>
                  <a:cubicBezTo>
                    <a:pt x="36" y="1"/>
                    <a:pt x="35" y="1"/>
                    <a:pt x="34" y="1"/>
                  </a:cubicBezTo>
                  <a:cubicBezTo>
                    <a:pt x="33" y="1"/>
                    <a:pt x="32" y="1"/>
                    <a:pt x="32" y="1"/>
                  </a:cubicBezTo>
                  <a:cubicBezTo>
                    <a:pt x="31" y="2"/>
                    <a:pt x="31" y="2"/>
                    <a:pt x="31" y="2"/>
                  </a:cubicBezTo>
                  <a:cubicBezTo>
                    <a:pt x="27" y="2"/>
                    <a:pt x="27" y="2"/>
                    <a:pt x="27" y="2"/>
                  </a:cubicBezTo>
                  <a:cubicBezTo>
                    <a:pt x="29" y="3"/>
                    <a:pt x="30" y="3"/>
                    <a:pt x="32" y="3"/>
                  </a:cubicBezTo>
                  <a:cubicBezTo>
                    <a:pt x="33" y="3"/>
                    <a:pt x="34" y="3"/>
                    <a:pt x="35" y="2"/>
                  </a:cubicBezTo>
                  <a:cubicBezTo>
                    <a:pt x="35" y="2"/>
                    <a:pt x="35" y="2"/>
                    <a:pt x="35" y="2"/>
                  </a:cubicBezTo>
                  <a:cubicBezTo>
                    <a:pt x="35" y="2"/>
                    <a:pt x="35" y="2"/>
                    <a:pt x="36" y="2"/>
                  </a:cubicBezTo>
                  <a:cubicBezTo>
                    <a:pt x="37" y="0"/>
                    <a:pt x="37" y="0"/>
                    <a:pt x="3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1" name="Freeform 57"/>
            <p:cNvSpPr>
              <a:spLocks noEditPoints="1"/>
            </p:cNvSpPr>
            <p:nvPr/>
          </p:nvSpPr>
          <p:spPr bwMode="auto">
            <a:xfrm>
              <a:off x="2674" y="1771"/>
              <a:ext cx="12" cy="64"/>
            </a:xfrm>
            <a:custGeom>
              <a:avLst/>
              <a:gdLst>
                <a:gd name="T0" fmla="*/ 29 w 5"/>
                <a:gd name="T1" fmla="*/ 225 h 27"/>
                <a:gd name="T2" fmla="*/ 12 w 5"/>
                <a:gd name="T3" fmla="*/ 254 h 27"/>
                <a:gd name="T4" fmla="*/ 0 w 5"/>
                <a:gd name="T5" fmla="*/ 254 h 27"/>
                <a:gd name="T6" fmla="*/ 29 w 5"/>
                <a:gd name="T7" fmla="*/ 292 h 27"/>
                <a:gd name="T8" fmla="*/ 12 w 5"/>
                <a:gd name="T9" fmla="*/ 348 h 27"/>
                <a:gd name="T10" fmla="*/ 12 w 5"/>
                <a:gd name="T11" fmla="*/ 360 h 27"/>
                <a:gd name="T12" fmla="*/ 41 w 5"/>
                <a:gd name="T13" fmla="*/ 308 h 27"/>
                <a:gd name="T14" fmla="*/ 70 w 5"/>
                <a:gd name="T15" fmla="*/ 282 h 27"/>
                <a:gd name="T16" fmla="*/ 29 w 5"/>
                <a:gd name="T17" fmla="*/ 225 h 27"/>
                <a:gd name="T18" fmla="*/ 58 w 5"/>
                <a:gd name="T19" fmla="*/ 0 h 27"/>
                <a:gd name="T20" fmla="*/ 41 w 5"/>
                <a:gd name="T21" fmla="*/ 0 h 27"/>
                <a:gd name="T22" fmla="*/ 58 w 5"/>
                <a:gd name="T23" fmla="*/ 0 h 27"/>
                <a:gd name="T24" fmla="*/ 58 w 5"/>
                <a:gd name="T25" fmla="*/ 0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 h="27">
                  <a:moveTo>
                    <a:pt x="2" y="17"/>
                  </a:moveTo>
                  <a:cubicBezTo>
                    <a:pt x="2" y="18"/>
                    <a:pt x="2" y="19"/>
                    <a:pt x="1" y="19"/>
                  </a:cubicBezTo>
                  <a:cubicBezTo>
                    <a:pt x="0" y="19"/>
                    <a:pt x="0" y="19"/>
                    <a:pt x="0" y="19"/>
                  </a:cubicBezTo>
                  <a:cubicBezTo>
                    <a:pt x="1" y="20"/>
                    <a:pt x="2" y="21"/>
                    <a:pt x="2" y="22"/>
                  </a:cubicBezTo>
                  <a:cubicBezTo>
                    <a:pt x="1" y="26"/>
                    <a:pt x="1" y="26"/>
                    <a:pt x="1" y="26"/>
                  </a:cubicBezTo>
                  <a:cubicBezTo>
                    <a:pt x="1" y="27"/>
                    <a:pt x="1" y="27"/>
                    <a:pt x="1" y="27"/>
                  </a:cubicBezTo>
                  <a:cubicBezTo>
                    <a:pt x="3" y="23"/>
                    <a:pt x="3" y="23"/>
                    <a:pt x="3" y="23"/>
                  </a:cubicBezTo>
                  <a:cubicBezTo>
                    <a:pt x="4" y="22"/>
                    <a:pt x="4" y="22"/>
                    <a:pt x="5" y="21"/>
                  </a:cubicBezTo>
                  <a:cubicBezTo>
                    <a:pt x="4" y="20"/>
                    <a:pt x="3" y="19"/>
                    <a:pt x="2" y="17"/>
                  </a:cubicBezTo>
                  <a:moveTo>
                    <a:pt x="4" y="0"/>
                  </a:moveTo>
                  <a:cubicBezTo>
                    <a:pt x="4" y="0"/>
                    <a:pt x="4" y="0"/>
                    <a:pt x="3" y="0"/>
                  </a:cubicBezTo>
                  <a:cubicBezTo>
                    <a:pt x="4" y="0"/>
                    <a:pt x="4" y="0"/>
                    <a:pt x="4" y="0"/>
                  </a:cubicBezTo>
                  <a:cubicBezTo>
                    <a:pt x="4" y="0"/>
                    <a:pt x="4" y="0"/>
                    <a:pt x="4"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2" name="Freeform 58"/>
            <p:cNvSpPr>
              <a:spLocks noEditPoints="1"/>
            </p:cNvSpPr>
            <p:nvPr/>
          </p:nvSpPr>
          <p:spPr bwMode="auto">
            <a:xfrm>
              <a:off x="2992" y="1799"/>
              <a:ext cx="116" cy="138"/>
            </a:xfrm>
            <a:custGeom>
              <a:avLst/>
              <a:gdLst>
                <a:gd name="T0" fmla="*/ 95 w 49"/>
                <a:gd name="T1" fmla="*/ 645 h 58"/>
                <a:gd name="T2" fmla="*/ 0 w 49"/>
                <a:gd name="T3" fmla="*/ 742 h 58"/>
                <a:gd name="T4" fmla="*/ 50 w 49"/>
                <a:gd name="T5" fmla="*/ 780 h 58"/>
                <a:gd name="T6" fmla="*/ 66 w 49"/>
                <a:gd name="T7" fmla="*/ 752 h 58"/>
                <a:gd name="T8" fmla="*/ 28 w 49"/>
                <a:gd name="T9" fmla="*/ 714 h 58"/>
                <a:gd name="T10" fmla="*/ 95 w 49"/>
                <a:gd name="T11" fmla="*/ 645 h 58"/>
                <a:gd name="T12" fmla="*/ 95 w 49"/>
                <a:gd name="T13" fmla="*/ 645 h 58"/>
                <a:gd name="T14" fmla="*/ 544 w 49"/>
                <a:gd name="T15" fmla="*/ 119 h 58"/>
                <a:gd name="T16" fmla="*/ 135 w 49"/>
                <a:gd name="T17" fmla="*/ 607 h 58"/>
                <a:gd name="T18" fmla="*/ 135 w 49"/>
                <a:gd name="T19" fmla="*/ 607 h 58"/>
                <a:gd name="T20" fmla="*/ 544 w 49"/>
                <a:gd name="T21" fmla="*/ 119 h 58"/>
                <a:gd name="T22" fmla="*/ 544 w 49"/>
                <a:gd name="T23" fmla="*/ 119 h 58"/>
                <a:gd name="T24" fmla="*/ 639 w 49"/>
                <a:gd name="T25" fmla="*/ 0 h 58"/>
                <a:gd name="T26" fmla="*/ 571 w 49"/>
                <a:gd name="T27" fmla="*/ 79 h 58"/>
                <a:gd name="T28" fmla="*/ 582 w 49"/>
                <a:gd name="T29" fmla="*/ 79 h 58"/>
                <a:gd name="T30" fmla="*/ 651 w 49"/>
                <a:gd name="T31" fmla="*/ 0 h 58"/>
                <a:gd name="T32" fmla="*/ 639 w 49"/>
                <a:gd name="T33" fmla="*/ 0 h 5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9" h="58">
                  <a:moveTo>
                    <a:pt x="7" y="48"/>
                  </a:moveTo>
                  <a:cubicBezTo>
                    <a:pt x="0" y="55"/>
                    <a:pt x="0" y="55"/>
                    <a:pt x="0" y="55"/>
                  </a:cubicBezTo>
                  <a:cubicBezTo>
                    <a:pt x="4" y="58"/>
                    <a:pt x="4" y="58"/>
                    <a:pt x="4" y="58"/>
                  </a:cubicBezTo>
                  <a:cubicBezTo>
                    <a:pt x="5" y="56"/>
                    <a:pt x="5" y="56"/>
                    <a:pt x="5" y="56"/>
                  </a:cubicBezTo>
                  <a:cubicBezTo>
                    <a:pt x="2" y="53"/>
                    <a:pt x="2" y="53"/>
                    <a:pt x="2" y="53"/>
                  </a:cubicBezTo>
                  <a:cubicBezTo>
                    <a:pt x="7" y="48"/>
                    <a:pt x="7" y="48"/>
                    <a:pt x="7" y="48"/>
                  </a:cubicBezTo>
                  <a:cubicBezTo>
                    <a:pt x="7" y="48"/>
                    <a:pt x="7" y="48"/>
                    <a:pt x="7" y="48"/>
                  </a:cubicBezTo>
                  <a:moveTo>
                    <a:pt x="41" y="9"/>
                  </a:moveTo>
                  <a:cubicBezTo>
                    <a:pt x="10" y="45"/>
                    <a:pt x="10" y="45"/>
                    <a:pt x="10" y="45"/>
                  </a:cubicBezTo>
                  <a:cubicBezTo>
                    <a:pt x="10" y="45"/>
                    <a:pt x="10" y="45"/>
                    <a:pt x="10" y="45"/>
                  </a:cubicBezTo>
                  <a:cubicBezTo>
                    <a:pt x="41" y="9"/>
                    <a:pt x="41" y="9"/>
                    <a:pt x="41" y="9"/>
                  </a:cubicBezTo>
                  <a:cubicBezTo>
                    <a:pt x="41" y="9"/>
                    <a:pt x="41" y="9"/>
                    <a:pt x="41" y="9"/>
                  </a:cubicBezTo>
                  <a:moveTo>
                    <a:pt x="48" y="0"/>
                  </a:moveTo>
                  <a:cubicBezTo>
                    <a:pt x="43" y="6"/>
                    <a:pt x="43" y="6"/>
                    <a:pt x="43" y="6"/>
                  </a:cubicBezTo>
                  <a:cubicBezTo>
                    <a:pt x="44" y="6"/>
                    <a:pt x="44" y="6"/>
                    <a:pt x="44" y="6"/>
                  </a:cubicBezTo>
                  <a:cubicBezTo>
                    <a:pt x="49" y="0"/>
                    <a:pt x="49" y="0"/>
                    <a:pt x="49" y="0"/>
                  </a:cubicBezTo>
                  <a:cubicBezTo>
                    <a:pt x="49" y="0"/>
                    <a:pt x="49" y="0"/>
                    <a:pt x="48"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3" name="Freeform 59"/>
            <p:cNvSpPr/>
            <p:nvPr/>
          </p:nvSpPr>
          <p:spPr bwMode="auto">
            <a:xfrm>
              <a:off x="3106" y="1799"/>
              <a:ext cx="2" cy="0"/>
            </a:xfrm>
            <a:custGeom>
              <a:avLst/>
              <a:gdLst>
                <a:gd name="T0" fmla="*/ 8 w 1"/>
                <a:gd name="T1" fmla="*/ 0 w 1"/>
                <a:gd name="T2" fmla="*/ 8 w 1"/>
                <a:gd name="T3" fmla="*/ 8 w 1"/>
                <a:gd name="T4" fmla="*/ 8 w 1"/>
                <a:gd name="T5" fmla="*/ 0 60000 65536"/>
                <a:gd name="T6" fmla="*/ 0 60000 65536"/>
                <a:gd name="T7" fmla="*/ 0 60000 65536"/>
                <a:gd name="T8" fmla="*/ 0 60000 65536"/>
                <a:gd name="T9" fmla="*/ 0 60000 65536"/>
              </a:gdLst>
              <a:ahLst/>
              <a:cxnLst>
                <a:cxn ang="T5">
                  <a:pos x="T0" y="0"/>
                </a:cxn>
                <a:cxn ang="T6">
                  <a:pos x="T1" y="0"/>
                </a:cxn>
                <a:cxn ang="T7">
                  <a:pos x="T2" y="0"/>
                </a:cxn>
                <a:cxn ang="T8">
                  <a:pos x="T3" y="0"/>
                </a:cxn>
                <a:cxn ang="T9">
                  <a:pos x="T4" y="0"/>
                </a:cxn>
              </a:cxnLst>
              <a:rect l="0" t="0" r="r" b="b"/>
              <a:pathLst>
                <a:path w="1">
                  <a:moveTo>
                    <a:pt x="1" y="0"/>
                  </a:moveTo>
                  <a:cubicBezTo>
                    <a:pt x="0" y="0"/>
                    <a:pt x="0" y="0"/>
                    <a:pt x="0" y="0"/>
                  </a:cubicBezTo>
                  <a:cubicBezTo>
                    <a:pt x="1" y="0"/>
                    <a:pt x="1" y="0"/>
                    <a:pt x="1" y="0"/>
                  </a:cubicBezTo>
                  <a:cubicBezTo>
                    <a:pt x="1" y="0"/>
                    <a:pt x="1" y="0"/>
                    <a:pt x="1" y="0"/>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4" name="Freeform 60"/>
            <p:cNvSpPr>
              <a:spLocks noEditPoints="1"/>
            </p:cNvSpPr>
            <p:nvPr/>
          </p:nvSpPr>
          <p:spPr bwMode="auto">
            <a:xfrm>
              <a:off x="3009" y="1814"/>
              <a:ext cx="88" cy="99"/>
            </a:xfrm>
            <a:custGeom>
              <a:avLst/>
              <a:gdLst>
                <a:gd name="T0" fmla="*/ 40 w 37"/>
                <a:gd name="T1" fmla="*/ 512 h 42"/>
                <a:gd name="T2" fmla="*/ 0 w 37"/>
                <a:gd name="T3" fmla="*/ 549 h 42"/>
                <a:gd name="T4" fmla="*/ 0 w 37"/>
                <a:gd name="T5" fmla="*/ 549 h 42"/>
                <a:gd name="T6" fmla="*/ 40 w 37"/>
                <a:gd name="T7" fmla="*/ 512 h 42"/>
                <a:gd name="T8" fmla="*/ 40 w 37"/>
                <a:gd name="T9" fmla="*/ 512 h 42"/>
                <a:gd name="T10" fmla="*/ 488 w 37"/>
                <a:gd name="T11" fmla="*/ 0 h 42"/>
                <a:gd name="T12" fmla="*/ 459 w 37"/>
                <a:gd name="T13" fmla="*/ 40 h 42"/>
                <a:gd name="T14" fmla="*/ 459 w 37"/>
                <a:gd name="T15" fmla="*/ 40 h 42"/>
                <a:gd name="T16" fmla="*/ 497 w 37"/>
                <a:gd name="T17" fmla="*/ 0 h 42"/>
                <a:gd name="T18" fmla="*/ 488 w 37"/>
                <a:gd name="T19" fmla="*/ 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7" h="42">
                  <a:moveTo>
                    <a:pt x="3" y="39"/>
                  </a:moveTo>
                  <a:cubicBezTo>
                    <a:pt x="0" y="42"/>
                    <a:pt x="0" y="42"/>
                    <a:pt x="0" y="42"/>
                  </a:cubicBezTo>
                  <a:cubicBezTo>
                    <a:pt x="0" y="42"/>
                    <a:pt x="0" y="42"/>
                    <a:pt x="0" y="42"/>
                  </a:cubicBezTo>
                  <a:cubicBezTo>
                    <a:pt x="3" y="39"/>
                    <a:pt x="3" y="39"/>
                    <a:pt x="3" y="39"/>
                  </a:cubicBezTo>
                  <a:cubicBezTo>
                    <a:pt x="3" y="39"/>
                    <a:pt x="3" y="39"/>
                    <a:pt x="3" y="39"/>
                  </a:cubicBezTo>
                  <a:moveTo>
                    <a:pt x="36" y="0"/>
                  </a:moveTo>
                  <a:cubicBezTo>
                    <a:pt x="34" y="3"/>
                    <a:pt x="34" y="3"/>
                    <a:pt x="34" y="3"/>
                  </a:cubicBezTo>
                  <a:cubicBezTo>
                    <a:pt x="34" y="3"/>
                    <a:pt x="34" y="3"/>
                    <a:pt x="34" y="3"/>
                  </a:cubicBezTo>
                  <a:cubicBezTo>
                    <a:pt x="37" y="0"/>
                    <a:pt x="37" y="0"/>
                    <a:pt x="37" y="0"/>
                  </a:cubicBezTo>
                  <a:cubicBezTo>
                    <a:pt x="37" y="0"/>
                    <a:pt x="37" y="0"/>
                    <a:pt x="36"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5" name="Freeform 61"/>
            <p:cNvSpPr>
              <a:spLocks noEditPoints="1"/>
            </p:cNvSpPr>
            <p:nvPr/>
          </p:nvSpPr>
          <p:spPr bwMode="auto">
            <a:xfrm>
              <a:off x="3163" y="1674"/>
              <a:ext cx="78" cy="76"/>
            </a:xfrm>
            <a:custGeom>
              <a:avLst/>
              <a:gdLst>
                <a:gd name="T0" fmla="*/ 225 w 33"/>
                <a:gd name="T1" fmla="*/ 295 h 32"/>
                <a:gd name="T2" fmla="*/ 156 w 33"/>
                <a:gd name="T3" fmla="*/ 226 h 32"/>
                <a:gd name="T4" fmla="*/ 213 w 33"/>
                <a:gd name="T5" fmla="*/ 147 h 32"/>
                <a:gd name="T6" fmla="*/ 196 w 33"/>
                <a:gd name="T7" fmla="*/ 119 h 32"/>
                <a:gd name="T8" fmla="*/ 213 w 33"/>
                <a:gd name="T9" fmla="*/ 147 h 32"/>
                <a:gd name="T10" fmla="*/ 225 w 33"/>
                <a:gd name="T11" fmla="*/ 147 h 32"/>
                <a:gd name="T12" fmla="*/ 291 w 33"/>
                <a:gd name="T13" fmla="*/ 204 h 32"/>
                <a:gd name="T14" fmla="*/ 241 w 33"/>
                <a:gd name="T15" fmla="*/ 283 h 32"/>
                <a:gd name="T16" fmla="*/ 241 w 33"/>
                <a:gd name="T17" fmla="*/ 283 h 32"/>
                <a:gd name="T18" fmla="*/ 225 w 33"/>
                <a:gd name="T19" fmla="*/ 295 h 32"/>
                <a:gd name="T20" fmla="*/ 225 w 33"/>
                <a:gd name="T21" fmla="*/ 0 h 32"/>
                <a:gd name="T22" fmla="*/ 184 w 33"/>
                <a:gd name="T23" fmla="*/ 12 h 32"/>
                <a:gd name="T24" fmla="*/ 173 w 33"/>
                <a:gd name="T25" fmla="*/ 12 h 32"/>
                <a:gd name="T26" fmla="*/ 28 w 33"/>
                <a:gd name="T27" fmla="*/ 135 h 32"/>
                <a:gd name="T28" fmla="*/ 12 w 33"/>
                <a:gd name="T29" fmla="*/ 176 h 32"/>
                <a:gd name="T30" fmla="*/ 12 w 33"/>
                <a:gd name="T31" fmla="*/ 254 h 32"/>
                <a:gd name="T32" fmla="*/ 40 w 33"/>
                <a:gd name="T33" fmla="*/ 311 h 32"/>
                <a:gd name="T34" fmla="*/ 0 w 33"/>
                <a:gd name="T35" fmla="*/ 349 h 32"/>
                <a:gd name="T36" fmla="*/ 0 w 33"/>
                <a:gd name="T37" fmla="*/ 349 h 32"/>
                <a:gd name="T38" fmla="*/ 106 w 33"/>
                <a:gd name="T39" fmla="*/ 226 h 32"/>
                <a:gd name="T40" fmla="*/ 144 w 33"/>
                <a:gd name="T41" fmla="*/ 271 h 32"/>
                <a:gd name="T42" fmla="*/ 66 w 33"/>
                <a:gd name="T43" fmla="*/ 361 h 32"/>
                <a:gd name="T44" fmla="*/ 225 w 33"/>
                <a:gd name="T45" fmla="*/ 430 h 32"/>
                <a:gd name="T46" fmla="*/ 262 w 33"/>
                <a:gd name="T47" fmla="*/ 430 h 32"/>
                <a:gd name="T48" fmla="*/ 279 w 33"/>
                <a:gd name="T49" fmla="*/ 430 h 32"/>
                <a:gd name="T50" fmla="*/ 435 w 33"/>
                <a:gd name="T51" fmla="*/ 226 h 32"/>
                <a:gd name="T52" fmla="*/ 357 w 33"/>
                <a:gd name="T53" fmla="*/ 214 h 32"/>
                <a:gd name="T54" fmla="*/ 357 w 33"/>
                <a:gd name="T55" fmla="*/ 164 h 32"/>
                <a:gd name="T56" fmla="*/ 435 w 33"/>
                <a:gd name="T57" fmla="*/ 176 h 32"/>
                <a:gd name="T58" fmla="*/ 225 w 33"/>
                <a:gd name="T59" fmla="*/ 0 h 3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3" h="32">
                  <a:moveTo>
                    <a:pt x="17" y="22"/>
                  </a:moveTo>
                  <a:cubicBezTo>
                    <a:pt x="15" y="22"/>
                    <a:pt x="12" y="20"/>
                    <a:pt x="12" y="17"/>
                  </a:cubicBezTo>
                  <a:cubicBezTo>
                    <a:pt x="11" y="14"/>
                    <a:pt x="13" y="12"/>
                    <a:pt x="16" y="11"/>
                  </a:cubicBezTo>
                  <a:cubicBezTo>
                    <a:pt x="15" y="9"/>
                    <a:pt x="15" y="9"/>
                    <a:pt x="15" y="9"/>
                  </a:cubicBezTo>
                  <a:cubicBezTo>
                    <a:pt x="16" y="11"/>
                    <a:pt x="16" y="11"/>
                    <a:pt x="16" y="11"/>
                  </a:cubicBezTo>
                  <a:cubicBezTo>
                    <a:pt x="16" y="11"/>
                    <a:pt x="17" y="11"/>
                    <a:pt x="17" y="11"/>
                  </a:cubicBezTo>
                  <a:cubicBezTo>
                    <a:pt x="20" y="11"/>
                    <a:pt x="22" y="13"/>
                    <a:pt x="22" y="15"/>
                  </a:cubicBezTo>
                  <a:cubicBezTo>
                    <a:pt x="23" y="18"/>
                    <a:pt x="21" y="21"/>
                    <a:pt x="18" y="21"/>
                  </a:cubicBezTo>
                  <a:cubicBezTo>
                    <a:pt x="18" y="21"/>
                    <a:pt x="18" y="21"/>
                    <a:pt x="18" y="21"/>
                  </a:cubicBezTo>
                  <a:cubicBezTo>
                    <a:pt x="18" y="22"/>
                    <a:pt x="17" y="22"/>
                    <a:pt x="17" y="22"/>
                  </a:cubicBezTo>
                  <a:moveTo>
                    <a:pt x="17" y="0"/>
                  </a:moveTo>
                  <a:cubicBezTo>
                    <a:pt x="16" y="0"/>
                    <a:pt x="15" y="0"/>
                    <a:pt x="14" y="1"/>
                  </a:cubicBezTo>
                  <a:cubicBezTo>
                    <a:pt x="13" y="1"/>
                    <a:pt x="13" y="1"/>
                    <a:pt x="13" y="1"/>
                  </a:cubicBezTo>
                  <a:cubicBezTo>
                    <a:pt x="8" y="2"/>
                    <a:pt x="4" y="5"/>
                    <a:pt x="2" y="10"/>
                  </a:cubicBezTo>
                  <a:cubicBezTo>
                    <a:pt x="1" y="13"/>
                    <a:pt x="1" y="13"/>
                    <a:pt x="1" y="13"/>
                  </a:cubicBezTo>
                  <a:cubicBezTo>
                    <a:pt x="1" y="15"/>
                    <a:pt x="1" y="17"/>
                    <a:pt x="1" y="19"/>
                  </a:cubicBezTo>
                  <a:cubicBezTo>
                    <a:pt x="2" y="21"/>
                    <a:pt x="2" y="22"/>
                    <a:pt x="3" y="23"/>
                  </a:cubicBezTo>
                  <a:cubicBezTo>
                    <a:pt x="0" y="26"/>
                    <a:pt x="0" y="26"/>
                    <a:pt x="0" y="26"/>
                  </a:cubicBezTo>
                  <a:cubicBezTo>
                    <a:pt x="0" y="26"/>
                    <a:pt x="0" y="26"/>
                    <a:pt x="0" y="26"/>
                  </a:cubicBezTo>
                  <a:cubicBezTo>
                    <a:pt x="8" y="17"/>
                    <a:pt x="8" y="17"/>
                    <a:pt x="8" y="17"/>
                  </a:cubicBezTo>
                  <a:cubicBezTo>
                    <a:pt x="11" y="20"/>
                    <a:pt x="11" y="20"/>
                    <a:pt x="11" y="20"/>
                  </a:cubicBezTo>
                  <a:cubicBezTo>
                    <a:pt x="5" y="27"/>
                    <a:pt x="5" y="27"/>
                    <a:pt x="5" y="27"/>
                  </a:cubicBezTo>
                  <a:cubicBezTo>
                    <a:pt x="8" y="30"/>
                    <a:pt x="13" y="32"/>
                    <a:pt x="17" y="32"/>
                  </a:cubicBezTo>
                  <a:cubicBezTo>
                    <a:pt x="18" y="32"/>
                    <a:pt x="19" y="32"/>
                    <a:pt x="20" y="32"/>
                  </a:cubicBezTo>
                  <a:cubicBezTo>
                    <a:pt x="21" y="32"/>
                    <a:pt x="21" y="32"/>
                    <a:pt x="21" y="32"/>
                  </a:cubicBezTo>
                  <a:cubicBezTo>
                    <a:pt x="28" y="30"/>
                    <a:pt x="33" y="24"/>
                    <a:pt x="33" y="17"/>
                  </a:cubicBezTo>
                  <a:cubicBezTo>
                    <a:pt x="27" y="16"/>
                    <a:pt x="27" y="16"/>
                    <a:pt x="27" y="16"/>
                  </a:cubicBezTo>
                  <a:cubicBezTo>
                    <a:pt x="27" y="12"/>
                    <a:pt x="27" y="12"/>
                    <a:pt x="27" y="12"/>
                  </a:cubicBezTo>
                  <a:cubicBezTo>
                    <a:pt x="33" y="13"/>
                    <a:pt x="33" y="13"/>
                    <a:pt x="33" y="13"/>
                  </a:cubicBezTo>
                  <a:cubicBezTo>
                    <a:pt x="31" y="5"/>
                    <a:pt x="24" y="0"/>
                    <a:pt x="1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6" name="Freeform 62"/>
            <p:cNvSpPr>
              <a:spLocks noEditPoints="1"/>
            </p:cNvSpPr>
            <p:nvPr/>
          </p:nvSpPr>
          <p:spPr bwMode="auto">
            <a:xfrm>
              <a:off x="3158" y="1697"/>
              <a:ext cx="10" cy="43"/>
            </a:xfrm>
            <a:custGeom>
              <a:avLst/>
              <a:gdLst>
                <a:gd name="T0" fmla="*/ 33 w 4"/>
                <a:gd name="T1" fmla="*/ 217 h 18"/>
                <a:gd name="T2" fmla="*/ 0 w 4"/>
                <a:gd name="T3" fmla="*/ 246 h 18"/>
                <a:gd name="T4" fmla="*/ 0 w 4"/>
                <a:gd name="T5" fmla="*/ 246 h 18"/>
                <a:gd name="T6" fmla="*/ 33 w 4"/>
                <a:gd name="T7" fmla="*/ 217 h 18"/>
                <a:gd name="T8" fmla="*/ 33 w 4"/>
                <a:gd name="T9" fmla="*/ 217 h 18"/>
                <a:gd name="T10" fmla="*/ 63 w 4"/>
                <a:gd name="T11" fmla="*/ 0 h 18"/>
                <a:gd name="T12" fmla="*/ 50 w 4"/>
                <a:gd name="T13" fmla="*/ 41 h 18"/>
                <a:gd name="T14" fmla="*/ 63 w 4"/>
                <a:gd name="T15" fmla="*/ 0 h 1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 h="18">
                  <a:moveTo>
                    <a:pt x="2" y="16"/>
                  </a:moveTo>
                  <a:cubicBezTo>
                    <a:pt x="0" y="18"/>
                    <a:pt x="0" y="18"/>
                    <a:pt x="0" y="18"/>
                  </a:cubicBezTo>
                  <a:cubicBezTo>
                    <a:pt x="0" y="18"/>
                    <a:pt x="0" y="18"/>
                    <a:pt x="0" y="18"/>
                  </a:cubicBezTo>
                  <a:cubicBezTo>
                    <a:pt x="2" y="16"/>
                    <a:pt x="2" y="16"/>
                    <a:pt x="2" y="16"/>
                  </a:cubicBezTo>
                  <a:cubicBezTo>
                    <a:pt x="2" y="16"/>
                    <a:pt x="2" y="16"/>
                    <a:pt x="2" y="16"/>
                  </a:cubicBezTo>
                  <a:moveTo>
                    <a:pt x="4" y="0"/>
                  </a:moveTo>
                  <a:cubicBezTo>
                    <a:pt x="4" y="1"/>
                    <a:pt x="4" y="2"/>
                    <a:pt x="3" y="3"/>
                  </a:cubicBezTo>
                  <a:cubicBezTo>
                    <a:pt x="4" y="0"/>
                    <a:pt x="4" y="0"/>
                    <a:pt x="4"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7" name="Freeform 63"/>
            <p:cNvSpPr/>
            <p:nvPr/>
          </p:nvSpPr>
          <p:spPr bwMode="auto">
            <a:xfrm>
              <a:off x="3227" y="1702"/>
              <a:ext cx="14" cy="12"/>
            </a:xfrm>
            <a:custGeom>
              <a:avLst/>
              <a:gdLst>
                <a:gd name="T0" fmla="*/ 0 w 6"/>
                <a:gd name="T1" fmla="*/ 0 h 5"/>
                <a:gd name="T2" fmla="*/ 0 w 6"/>
                <a:gd name="T3" fmla="*/ 58 h 5"/>
                <a:gd name="T4" fmla="*/ 77 w 6"/>
                <a:gd name="T5" fmla="*/ 70 h 5"/>
                <a:gd name="T6" fmla="*/ 77 w 6"/>
                <a:gd name="T7" fmla="*/ 12 h 5"/>
                <a:gd name="T8" fmla="*/ 77 w 6"/>
                <a:gd name="T9" fmla="*/ 12 h 5"/>
                <a:gd name="T10" fmla="*/ 0 w 6"/>
                <a:gd name="T11" fmla="*/ 0 h 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 h="5">
                  <a:moveTo>
                    <a:pt x="0" y="0"/>
                  </a:moveTo>
                  <a:cubicBezTo>
                    <a:pt x="0" y="4"/>
                    <a:pt x="0" y="4"/>
                    <a:pt x="0" y="4"/>
                  </a:cubicBezTo>
                  <a:cubicBezTo>
                    <a:pt x="6" y="5"/>
                    <a:pt x="6" y="5"/>
                    <a:pt x="6" y="5"/>
                  </a:cubicBezTo>
                  <a:cubicBezTo>
                    <a:pt x="6" y="4"/>
                    <a:pt x="6" y="2"/>
                    <a:pt x="6" y="1"/>
                  </a:cubicBezTo>
                  <a:cubicBezTo>
                    <a:pt x="6" y="1"/>
                    <a:pt x="6" y="1"/>
                    <a:pt x="6" y="1"/>
                  </a:cubicBezTo>
                  <a:cubicBezTo>
                    <a:pt x="0" y="0"/>
                    <a:pt x="0" y="0"/>
                    <a:pt x="0"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8" name="Freeform 64"/>
            <p:cNvSpPr>
              <a:spLocks noEditPoints="1"/>
            </p:cNvSpPr>
            <p:nvPr/>
          </p:nvSpPr>
          <p:spPr bwMode="auto">
            <a:xfrm>
              <a:off x="3512" y="1695"/>
              <a:ext cx="81" cy="76"/>
            </a:xfrm>
            <a:custGeom>
              <a:avLst/>
              <a:gdLst>
                <a:gd name="T0" fmla="*/ 217 w 34"/>
                <a:gd name="T1" fmla="*/ 283 h 32"/>
                <a:gd name="T2" fmla="*/ 148 w 34"/>
                <a:gd name="T3" fmla="*/ 226 h 32"/>
                <a:gd name="T4" fmla="*/ 205 w 34"/>
                <a:gd name="T5" fmla="*/ 147 h 32"/>
                <a:gd name="T6" fmla="*/ 205 w 34"/>
                <a:gd name="T7" fmla="*/ 107 h 32"/>
                <a:gd name="T8" fmla="*/ 205 w 34"/>
                <a:gd name="T9" fmla="*/ 147 h 32"/>
                <a:gd name="T10" fmla="*/ 217 w 34"/>
                <a:gd name="T11" fmla="*/ 147 h 32"/>
                <a:gd name="T12" fmla="*/ 295 w 34"/>
                <a:gd name="T13" fmla="*/ 204 h 32"/>
                <a:gd name="T14" fmla="*/ 243 w 34"/>
                <a:gd name="T15" fmla="*/ 283 h 32"/>
                <a:gd name="T16" fmla="*/ 233 w 34"/>
                <a:gd name="T17" fmla="*/ 283 h 32"/>
                <a:gd name="T18" fmla="*/ 217 w 34"/>
                <a:gd name="T19" fmla="*/ 283 h 32"/>
                <a:gd name="T20" fmla="*/ 233 w 34"/>
                <a:gd name="T21" fmla="*/ 0 h 32"/>
                <a:gd name="T22" fmla="*/ 176 w 34"/>
                <a:gd name="T23" fmla="*/ 0 h 32"/>
                <a:gd name="T24" fmla="*/ 176 w 34"/>
                <a:gd name="T25" fmla="*/ 0 h 32"/>
                <a:gd name="T26" fmla="*/ 12 w 34"/>
                <a:gd name="T27" fmla="*/ 164 h 32"/>
                <a:gd name="T28" fmla="*/ 119 w 34"/>
                <a:gd name="T29" fmla="*/ 164 h 32"/>
                <a:gd name="T30" fmla="*/ 119 w 34"/>
                <a:gd name="T31" fmla="*/ 214 h 32"/>
                <a:gd name="T32" fmla="*/ 0 w 34"/>
                <a:gd name="T33" fmla="*/ 214 h 32"/>
                <a:gd name="T34" fmla="*/ 12 w 34"/>
                <a:gd name="T35" fmla="*/ 254 h 32"/>
                <a:gd name="T36" fmla="*/ 217 w 34"/>
                <a:gd name="T37" fmla="*/ 430 h 32"/>
                <a:gd name="T38" fmla="*/ 272 w 34"/>
                <a:gd name="T39" fmla="*/ 430 h 32"/>
                <a:gd name="T40" fmla="*/ 272 w 34"/>
                <a:gd name="T41" fmla="*/ 430 h 32"/>
                <a:gd name="T42" fmla="*/ 431 w 34"/>
                <a:gd name="T43" fmla="*/ 176 h 32"/>
                <a:gd name="T44" fmla="*/ 233 w 34"/>
                <a:gd name="T45" fmla="*/ 0 h 3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4" h="32">
                  <a:moveTo>
                    <a:pt x="16" y="21"/>
                  </a:moveTo>
                  <a:cubicBezTo>
                    <a:pt x="14" y="21"/>
                    <a:pt x="12" y="19"/>
                    <a:pt x="11" y="17"/>
                  </a:cubicBezTo>
                  <a:cubicBezTo>
                    <a:pt x="11" y="14"/>
                    <a:pt x="12" y="11"/>
                    <a:pt x="15" y="11"/>
                  </a:cubicBezTo>
                  <a:cubicBezTo>
                    <a:pt x="15" y="8"/>
                    <a:pt x="15" y="8"/>
                    <a:pt x="15" y="8"/>
                  </a:cubicBezTo>
                  <a:cubicBezTo>
                    <a:pt x="15" y="11"/>
                    <a:pt x="15" y="11"/>
                    <a:pt x="15" y="11"/>
                  </a:cubicBezTo>
                  <a:cubicBezTo>
                    <a:pt x="16" y="11"/>
                    <a:pt x="16" y="11"/>
                    <a:pt x="16" y="11"/>
                  </a:cubicBezTo>
                  <a:cubicBezTo>
                    <a:pt x="19" y="11"/>
                    <a:pt x="21" y="12"/>
                    <a:pt x="22" y="15"/>
                  </a:cubicBezTo>
                  <a:cubicBezTo>
                    <a:pt x="22" y="18"/>
                    <a:pt x="20" y="20"/>
                    <a:pt x="18" y="21"/>
                  </a:cubicBezTo>
                  <a:cubicBezTo>
                    <a:pt x="17" y="21"/>
                    <a:pt x="17" y="21"/>
                    <a:pt x="17" y="21"/>
                  </a:cubicBezTo>
                  <a:cubicBezTo>
                    <a:pt x="17" y="21"/>
                    <a:pt x="17" y="21"/>
                    <a:pt x="16" y="21"/>
                  </a:cubicBezTo>
                  <a:moveTo>
                    <a:pt x="17" y="0"/>
                  </a:moveTo>
                  <a:cubicBezTo>
                    <a:pt x="15" y="0"/>
                    <a:pt x="14" y="0"/>
                    <a:pt x="13" y="0"/>
                  </a:cubicBezTo>
                  <a:cubicBezTo>
                    <a:pt x="13" y="0"/>
                    <a:pt x="13" y="0"/>
                    <a:pt x="13" y="0"/>
                  </a:cubicBezTo>
                  <a:cubicBezTo>
                    <a:pt x="7" y="2"/>
                    <a:pt x="3" y="6"/>
                    <a:pt x="1" y="12"/>
                  </a:cubicBezTo>
                  <a:cubicBezTo>
                    <a:pt x="9" y="12"/>
                    <a:pt x="9" y="12"/>
                    <a:pt x="9" y="12"/>
                  </a:cubicBezTo>
                  <a:cubicBezTo>
                    <a:pt x="9" y="16"/>
                    <a:pt x="9" y="16"/>
                    <a:pt x="9" y="16"/>
                  </a:cubicBezTo>
                  <a:cubicBezTo>
                    <a:pt x="0" y="16"/>
                    <a:pt x="0" y="16"/>
                    <a:pt x="0" y="16"/>
                  </a:cubicBezTo>
                  <a:cubicBezTo>
                    <a:pt x="0" y="17"/>
                    <a:pt x="1" y="18"/>
                    <a:pt x="1" y="19"/>
                  </a:cubicBezTo>
                  <a:cubicBezTo>
                    <a:pt x="2" y="27"/>
                    <a:pt x="9" y="32"/>
                    <a:pt x="16" y="32"/>
                  </a:cubicBezTo>
                  <a:cubicBezTo>
                    <a:pt x="18" y="32"/>
                    <a:pt x="19" y="32"/>
                    <a:pt x="20" y="32"/>
                  </a:cubicBezTo>
                  <a:cubicBezTo>
                    <a:pt x="20" y="32"/>
                    <a:pt x="20" y="32"/>
                    <a:pt x="20" y="32"/>
                  </a:cubicBezTo>
                  <a:cubicBezTo>
                    <a:pt x="29" y="30"/>
                    <a:pt x="34" y="21"/>
                    <a:pt x="32" y="13"/>
                  </a:cubicBezTo>
                  <a:cubicBezTo>
                    <a:pt x="31" y="5"/>
                    <a:pt x="24" y="0"/>
                    <a:pt x="1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29" name="Freeform 65"/>
            <p:cNvSpPr/>
            <p:nvPr/>
          </p:nvSpPr>
          <p:spPr bwMode="auto">
            <a:xfrm>
              <a:off x="3512" y="1723"/>
              <a:ext cx="21" cy="10"/>
            </a:xfrm>
            <a:custGeom>
              <a:avLst/>
              <a:gdLst>
                <a:gd name="T0" fmla="*/ 12 w 9"/>
                <a:gd name="T1" fmla="*/ 0 h 4"/>
                <a:gd name="T2" fmla="*/ 0 w 9"/>
                <a:gd name="T3" fmla="*/ 63 h 4"/>
                <a:gd name="T4" fmla="*/ 114 w 9"/>
                <a:gd name="T5" fmla="*/ 63 h 4"/>
                <a:gd name="T6" fmla="*/ 114 w 9"/>
                <a:gd name="T7" fmla="*/ 0 h 4"/>
                <a:gd name="T8" fmla="*/ 12 w 9"/>
                <a:gd name="T9" fmla="*/ 0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4">
                  <a:moveTo>
                    <a:pt x="1" y="0"/>
                  </a:moveTo>
                  <a:cubicBezTo>
                    <a:pt x="1" y="1"/>
                    <a:pt x="1" y="2"/>
                    <a:pt x="0" y="4"/>
                  </a:cubicBezTo>
                  <a:cubicBezTo>
                    <a:pt x="9" y="4"/>
                    <a:pt x="9" y="4"/>
                    <a:pt x="9" y="4"/>
                  </a:cubicBezTo>
                  <a:cubicBezTo>
                    <a:pt x="9" y="0"/>
                    <a:pt x="9" y="0"/>
                    <a:pt x="9" y="0"/>
                  </a:cubicBezTo>
                  <a:cubicBezTo>
                    <a:pt x="1" y="0"/>
                    <a:pt x="1" y="0"/>
                    <a:pt x="1"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0" name="Freeform 66"/>
            <p:cNvSpPr/>
            <p:nvPr/>
          </p:nvSpPr>
          <p:spPr bwMode="auto">
            <a:xfrm>
              <a:off x="2180" y="1946"/>
              <a:ext cx="157" cy="321"/>
            </a:xfrm>
            <a:custGeom>
              <a:avLst/>
              <a:gdLst>
                <a:gd name="T0" fmla="*/ 10 w 157"/>
                <a:gd name="T1" fmla="*/ 321 h 321"/>
                <a:gd name="T2" fmla="*/ 0 w 157"/>
                <a:gd name="T3" fmla="*/ 316 h 321"/>
                <a:gd name="T4" fmla="*/ 147 w 157"/>
                <a:gd name="T5" fmla="*/ 0 h 321"/>
                <a:gd name="T6" fmla="*/ 157 w 157"/>
                <a:gd name="T7" fmla="*/ 5 h 321"/>
                <a:gd name="T8" fmla="*/ 10 w 157"/>
                <a:gd name="T9" fmla="*/ 321 h 3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7" h="321">
                  <a:moveTo>
                    <a:pt x="10" y="321"/>
                  </a:moveTo>
                  <a:lnTo>
                    <a:pt x="0" y="316"/>
                  </a:lnTo>
                  <a:lnTo>
                    <a:pt x="147" y="0"/>
                  </a:lnTo>
                  <a:lnTo>
                    <a:pt x="157" y="5"/>
                  </a:lnTo>
                  <a:lnTo>
                    <a:pt x="10" y="321"/>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1" name="Freeform 67"/>
            <p:cNvSpPr/>
            <p:nvPr/>
          </p:nvSpPr>
          <p:spPr bwMode="auto">
            <a:xfrm>
              <a:off x="2365" y="1930"/>
              <a:ext cx="164" cy="185"/>
            </a:xfrm>
            <a:custGeom>
              <a:avLst/>
              <a:gdLst>
                <a:gd name="T0" fmla="*/ 157 w 164"/>
                <a:gd name="T1" fmla="*/ 185 h 185"/>
                <a:gd name="T2" fmla="*/ 0 w 164"/>
                <a:gd name="T3" fmla="*/ 5 h 185"/>
                <a:gd name="T4" fmla="*/ 7 w 164"/>
                <a:gd name="T5" fmla="*/ 0 h 185"/>
                <a:gd name="T6" fmla="*/ 164 w 164"/>
                <a:gd name="T7" fmla="*/ 180 h 185"/>
                <a:gd name="T8" fmla="*/ 157 w 164"/>
                <a:gd name="T9" fmla="*/ 185 h 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4" h="185">
                  <a:moveTo>
                    <a:pt x="157" y="185"/>
                  </a:moveTo>
                  <a:lnTo>
                    <a:pt x="0" y="5"/>
                  </a:lnTo>
                  <a:lnTo>
                    <a:pt x="7" y="0"/>
                  </a:lnTo>
                  <a:lnTo>
                    <a:pt x="164" y="180"/>
                  </a:lnTo>
                  <a:lnTo>
                    <a:pt x="157" y="185"/>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2" name="Freeform 68"/>
            <p:cNvSpPr/>
            <p:nvPr/>
          </p:nvSpPr>
          <p:spPr bwMode="auto">
            <a:xfrm>
              <a:off x="2555" y="1799"/>
              <a:ext cx="147" cy="309"/>
            </a:xfrm>
            <a:custGeom>
              <a:avLst/>
              <a:gdLst>
                <a:gd name="T0" fmla="*/ 10 w 147"/>
                <a:gd name="T1" fmla="*/ 309 h 309"/>
                <a:gd name="T2" fmla="*/ 0 w 147"/>
                <a:gd name="T3" fmla="*/ 304 h 309"/>
                <a:gd name="T4" fmla="*/ 138 w 147"/>
                <a:gd name="T5" fmla="*/ 0 h 309"/>
                <a:gd name="T6" fmla="*/ 147 w 147"/>
                <a:gd name="T7" fmla="*/ 5 h 309"/>
                <a:gd name="T8" fmla="*/ 10 w 147"/>
                <a:gd name="T9" fmla="*/ 309 h 30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7" h="309">
                  <a:moveTo>
                    <a:pt x="10" y="309"/>
                  </a:moveTo>
                  <a:lnTo>
                    <a:pt x="0" y="304"/>
                  </a:lnTo>
                  <a:lnTo>
                    <a:pt x="138" y="0"/>
                  </a:lnTo>
                  <a:lnTo>
                    <a:pt x="147" y="5"/>
                  </a:lnTo>
                  <a:lnTo>
                    <a:pt x="10" y="309"/>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3" name="Freeform 69"/>
            <p:cNvSpPr/>
            <p:nvPr/>
          </p:nvSpPr>
          <p:spPr bwMode="auto">
            <a:xfrm>
              <a:off x="2726" y="1790"/>
              <a:ext cx="233" cy="137"/>
            </a:xfrm>
            <a:custGeom>
              <a:avLst/>
              <a:gdLst>
                <a:gd name="T0" fmla="*/ 228 w 233"/>
                <a:gd name="T1" fmla="*/ 137 h 137"/>
                <a:gd name="T2" fmla="*/ 0 w 233"/>
                <a:gd name="T3" fmla="*/ 9 h 137"/>
                <a:gd name="T4" fmla="*/ 5 w 233"/>
                <a:gd name="T5" fmla="*/ 0 h 137"/>
                <a:gd name="T6" fmla="*/ 233 w 233"/>
                <a:gd name="T7" fmla="*/ 128 h 137"/>
                <a:gd name="T8" fmla="*/ 228 w 233"/>
                <a:gd name="T9" fmla="*/ 137 h 1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3" h="137">
                  <a:moveTo>
                    <a:pt x="228" y="137"/>
                  </a:moveTo>
                  <a:lnTo>
                    <a:pt x="0" y="9"/>
                  </a:lnTo>
                  <a:lnTo>
                    <a:pt x="5" y="0"/>
                  </a:lnTo>
                  <a:lnTo>
                    <a:pt x="233" y="128"/>
                  </a:lnTo>
                  <a:lnTo>
                    <a:pt x="228" y="137"/>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4" name="Freeform 70"/>
            <p:cNvSpPr/>
            <p:nvPr/>
          </p:nvSpPr>
          <p:spPr bwMode="auto">
            <a:xfrm>
              <a:off x="2726" y="1790"/>
              <a:ext cx="233" cy="137"/>
            </a:xfrm>
            <a:custGeom>
              <a:avLst/>
              <a:gdLst>
                <a:gd name="T0" fmla="*/ 228 w 233"/>
                <a:gd name="T1" fmla="*/ 137 h 137"/>
                <a:gd name="T2" fmla="*/ 0 w 233"/>
                <a:gd name="T3" fmla="*/ 9 h 137"/>
                <a:gd name="T4" fmla="*/ 5 w 233"/>
                <a:gd name="T5" fmla="*/ 0 h 137"/>
                <a:gd name="T6" fmla="*/ 233 w 233"/>
                <a:gd name="T7" fmla="*/ 128 h 137"/>
                <a:gd name="T8" fmla="*/ 228 w 233"/>
                <a:gd name="T9" fmla="*/ 137 h 1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3" h="137">
                  <a:moveTo>
                    <a:pt x="228" y="137"/>
                  </a:moveTo>
                  <a:lnTo>
                    <a:pt x="0" y="9"/>
                  </a:lnTo>
                  <a:lnTo>
                    <a:pt x="5" y="0"/>
                  </a:lnTo>
                  <a:lnTo>
                    <a:pt x="233" y="128"/>
                  </a:lnTo>
                  <a:lnTo>
                    <a:pt x="228" y="13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5" name="Freeform 71"/>
            <p:cNvSpPr/>
            <p:nvPr/>
          </p:nvSpPr>
          <p:spPr bwMode="auto">
            <a:xfrm>
              <a:off x="2997" y="1714"/>
              <a:ext cx="192" cy="218"/>
            </a:xfrm>
            <a:custGeom>
              <a:avLst/>
              <a:gdLst>
                <a:gd name="T0" fmla="*/ 9 w 192"/>
                <a:gd name="T1" fmla="*/ 218 h 218"/>
                <a:gd name="T2" fmla="*/ 0 w 192"/>
                <a:gd name="T3" fmla="*/ 211 h 218"/>
                <a:gd name="T4" fmla="*/ 185 w 192"/>
                <a:gd name="T5" fmla="*/ 0 h 218"/>
                <a:gd name="T6" fmla="*/ 192 w 192"/>
                <a:gd name="T7" fmla="*/ 7 h 218"/>
                <a:gd name="T8" fmla="*/ 9 w 192"/>
                <a:gd name="T9" fmla="*/ 218 h 2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2" h="218">
                  <a:moveTo>
                    <a:pt x="9" y="218"/>
                  </a:moveTo>
                  <a:lnTo>
                    <a:pt x="0" y="211"/>
                  </a:lnTo>
                  <a:lnTo>
                    <a:pt x="185" y="0"/>
                  </a:lnTo>
                  <a:lnTo>
                    <a:pt x="192" y="7"/>
                  </a:lnTo>
                  <a:lnTo>
                    <a:pt x="9" y="218"/>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6" name="Freeform 72"/>
            <p:cNvSpPr/>
            <p:nvPr/>
          </p:nvSpPr>
          <p:spPr bwMode="auto">
            <a:xfrm>
              <a:off x="2997" y="1714"/>
              <a:ext cx="192" cy="218"/>
            </a:xfrm>
            <a:custGeom>
              <a:avLst/>
              <a:gdLst>
                <a:gd name="T0" fmla="*/ 9 w 192"/>
                <a:gd name="T1" fmla="*/ 218 h 218"/>
                <a:gd name="T2" fmla="*/ 0 w 192"/>
                <a:gd name="T3" fmla="*/ 211 h 218"/>
                <a:gd name="T4" fmla="*/ 185 w 192"/>
                <a:gd name="T5" fmla="*/ 0 h 218"/>
                <a:gd name="T6" fmla="*/ 192 w 192"/>
                <a:gd name="T7" fmla="*/ 7 h 218"/>
                <a:gd name="T8" fmla="*/ 9 w 192"/>
                <a:gd name="T9" fmla="*/ 218 h 2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2" h="218">
                  <a:moveTo>
                    <a:pt x="9" y="218"/>
                  </a:moveTo>
                  <a:lnTo>
                    <a:pt x="0" y="211"/>
                  </a:lnTo>
                  <a:lnTo>
                    <a:pt x="185" y="0"/>
                  </a:lnTo>
                  <a:lnTo>
                    <a:pt x="192" y="7"/>
                  </a:lnTo>
                  <a:lnTo>
                    <a:pt x="9" y="21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7" name="Freeform 73"/>
            <p:cNvSpPr>
              <a:spLocks noEditPoints="1"/>
            </p:cNvSpPr>
            <p:nvPr/>
          </p:nvSpPr>
          <p:spPr bwMode="auto">
            <a:xfrm>
              <a:off x="2304" y="1885"/>
              <a:ext cx="83" cy="83"/>
            </a:xfrm>
            <a:custGeom>
              <a:avLst/>
              <a:gdLst>
                <a:gd name="T0" fmla="*/ 185 w 35"/>
                <a:gd name="T1" fmla="*/ 28 h 35"/>
                <a:gd name="T2" fmla="*/ 185 w 35"/>
                <a:gd name="T3" fmla="*/ 28 h 35"/>
                <a:gd name="T4" fmla="*/ 28 w 35"/>
                <a:gd name="T5" fmla="*/ 282 h 35"/>
                <a:gd name="T6" fmla="*/ 263 w 35"/>
                <a:gd name="T7" fmla="*/ 439 h 35"/>
                <a:gd name="T8" fmla="*/ 282 w 35"/>
                <a:gd name="T9" fmla="*/ 439 h 35"/>
                <a:gd name="T10" fmla="*/ 439 w 35"/>
                <a:gd name="T11" fmla="*/ 185 h 35"/>
                <a:gd name="T12" fmla="*/ 185 w 35"/>
                <a:gd name="T13" fmla="*/ 28 h 35"/>
                <a:gd name="T14" fmla="*/ 213 w 35"/>
                <a:gd name="T15" fmla="*/ 157 h 35"/>
                <a:gd name="T16" fmla="*/ 213 w 35"/>
                <a:gd name="T17" fmla="*/ 135 h 35"/>
                <a:gd name="T18" fmla="*/ 213 w 35"/>
                <a:gd name="T19" fmla="*/ 157 h 35"/>
                <a:gd name="T20" fmla="*/ 308 w 35"/>
                <a:gd name="T21" fmla="*/ 225 h 35"/>
                <a:gd name="T22" fmla="*/ 242 w 35"/>
                <a:gd name="T23" fmla="*/ 308 h 35"/>
                <a:gd name="T24" fmla="*/ 242 w 35"/>
                <a:gd name="T25" fmla="*/ 308 h 35"/>
                <a:gd name="T26" fmla="*/ 157 w 35"/>
                <a:gd name="T27" fmla="*/ 254 h 35"/>
                <a:gd name="T28" fmla="*/ 213 w 35"/>
                <a:gd name="T29" fmla="*/ 157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4" y="2"/>
                  </a:moveTo>
                  <a:cubicBezTo>
                    <a:pt x="14" y="2"/>
                    <a:pt x="14" y="2"/>
                    <a:pt x="14" y="2"/>
                  </a:cubicBezTo>
                  <a:cubicBezTo>
                    <a:pt x="5" y="4"/>
                    <a:pt x="0" y="12"/>
                    <a:pt x="2" y="21"/>
                  </a:cubicBezTo>
                  <a:cubicBezTo>
                    <a:pt x="3" y="29"/>
                    <a:pt x="12" y="35"/>
                    <a:pt x="20" y="33"/>
                  </a:cubicBezTo>
                  <a:cubicBezTo>
                    <a:pt x="21" y="33"/>
                    <a:pt x="21" y="33"/>
                    <a:pt x="21" y="33"/>
                  </a:cubicBezTo>
                  <a:cubicBezTo>
                    <a:pt x="29" y="31"/>
                    <a:pt x="35" y="23"/>
                    <a:pt x="33" y="14"/>
                  </a:cubicBezTo>
                  <a:cubicBezTo>
                    <a:pt x="31" y="6"/>
                    <a:pt x="23" y="0"/>
                    <a:pt x="14" y="2"/>
                  </a:cubicBezTo>
                  <a:close/>
                  <a:moveTo>
                    <a:pt x="16" y="12"/>
                  </a:moveTo>
                  <a:cubicBezTo>
                    <a:pt x="16" y="10"/>
                    <a:pt x="16" y="10"/>
                    <a:pt x="16" y="10"/>
                  </a:cubicBezTo>
                  <a:cubicBezTo>
                    <a:pt x="16" y="12"/>
                    <a:pt x="16" y="12"/>
                    <a:pt x="16" y="12"/>
                  </a:cubicBezTo>
                  <a:cubicBezTo>
                    <a:pt x="19" y="12"/>
                    <a:pt x="22" y="14"/>
                    <a:pt x="23" y="17"/>
                  </a:cubicBezTo>
                  <a:cubicBezTo>
                    <a:pt x="23" y="19"/>
                    <a:pt x="21" y="22"/>
                    <a:pt x="18" y="23"/>
                  </a:cubicBezTo>
                  <a:cubicBezTo>
                    <a:pt x="18" y="23"/>
                    <a:pt x="18" y="23"/>
                    <a:pt x="18" y="23"/>
                  </a:cubicBezTo>
                  <a:cubicBezTo>
                    <a:pt x="15" y="23"/>
                    <a:pt x="13" y="21"/>
                    <a:pt x="12" y="19"/>
                  </a:cubicBezTo>
                  <a:cubicBezTo>
                    <a:pt x="12" y="16"/>
                    <a:pt x="13" y="13"/>
                    <a:pt x="16" y="12"/>
                  </a:cubicBezTo>
                  <a:close/>
                </a:path>
              </a:pathLst>
            </a:custGeom>
            <a:solidFill>
              <a:srgbClr val="D94D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8" name="Freeform 74"/>
            <p:cNvSpPr>
              <a:spLocks noEditPoints="1"/>
            </p:cNvSpPr>
            <p:nvPr/>
          </p:nvSpPr>
          <p:spPr bwMode="auto">
            <a:xfrm>
              <a:off x="2503" y="2063"/>
              <a:ext cx="81" cy="83"/>
            </a:xfrm>
            <a:custGeom>
              <a:avLst/>
              <a:gdLst>
                <a:gd name="T0" fmla="*/ 188 w 34"/>
                <a:gd name="T1" fmla="*/ 28 h 35"/>
                <a:gd name="T2" fmla="*/ 176 w 34"/>
                <a:gd name="T3" fmla="*/ 28 h 35"/>
                <a:gd name="T4" fmla="*/ 12 w 34"/>
                <a:gd name="T5" fmla="*/ 282 h 35"/>
                <a:gd name="T6" fmla="*/ 272 w 34"/>
                <a:gd name="T7" fmla="*/ 439 h 35"/>
                <a:gd name="T8" fmla="*/ 284 w 34"/>
                <a:gd name="T9" fmla="*/ 439 h 35"/>
                <a:gd name="T10" fmla="*/ 448 w 34"/>
                <a:gd name="T11" fmla="*/ 202 h 35"/>
                <a:gd name="T12" fmla="*/ 188 w 34"/>
                <a:gd name="T13" fmla="*/ 28 h 35"/>
                <a:gd name="T14" fmla="*/ 217 w 34"/>
                <a:gd name="T15" fmla="*/ 175 h 35"/>
                <a:gd name="T16" fmla="*/ 205 w 34"/>
                <a:gd name="T17" fmla="*/ 135 h 35"/>
                <a:gd name="T18" fmla="*/ 217 w 34"/>
                <a:gd name="T19" fmla="*/ 175 h 35"/>
                <a:gd name="T20" fmla="*/ 295 w 34"/>
                <a:gd name="T21" fmla="*/ 225 h 35"/>
                <a:gd name="T22" fmla="*/ 243 w 34"/>
                <a:gd name="T23" fmla="*/ 308 h 35"/>
                <a:gd name="T24" fmla="*/ 243 w 34"/>
                <a:gd name="T25" fmla="*/ 308 h 35"/>
                <a:gd name="T26" fmla="*/ 164 w 34"/>
                <a:gd name="T27" fmla="*/ 254 h 35"/>
                <a:gd name="T28" fmla="*/ 217 w 34"/>
                <a:gd name="T29" fmla="*/ 175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4" h="35">
                  <a:moveTo>
                    <a:pt x="14" y="2"/>
                  </a:moveTo>
                  <a:cubicBezTo>
                    <a:pt x="13" y="2"/>
                    <a:pt x="13" y="2"/>
                    <a:pt x="13" y="2"/>
                  </a:cubicBezTo>
                  <a:cubicBezTo>
                    <a:pt x="5" y="4"/>
                    <a:pt x="0" y="12"/>
                    <a:pt x="1" y="21"/>
                  </a:cubicBezTo>
                  <a:cubicBezTo>
                    <a:pt x="3" y="30"/>
                    <a:pt x="11" y="35"/>
                    <a:pt x="20" y="33"/>
                  </a:cubicBezTo>
                  <a:cubicBezTo>
                    <a:pt x="21" y="33"/>
                    <a:pt x="21" y="33"/>
                    <a:pt x="21" y="33"/>
                  </a:cubicBezTo>
                  <a:cubicBezTo>
                    <a:pt x="29" y="31"/>
                    <a:pt x="34" y="23"/>
                    <a:pt x="33" y="15"/>
                  </a:cubicBezTo>
                  <a:cubicBezTo>
                    <a:pt x="31" y="6"/>
                    <a:pt x="23" y="0"/>
                    <a:pt x="14" y="2"/>
                  </a:cubicBezTo>
                  <a:close/>
                  <a:moveTo>
                    <a:pt x="16" y="13"/>
                  </a:moveTo>
                  <a:cubicBezTo>
                    <a:pt x="15" y="10"/>
                    <a:pt x="15" y="10"/>
                    <a:pt x="15" y="10"/>
                  </a:cubicBezTo>
                  <a:cubicBezTo>
                    <a:pt x="16" y="13"/>
                    <a:pt x="16" y="13"/>
                    <a:pt x="16" y="13"/>
                  </a:cubicBezTo>
                  <a:cubicBezTo>
                    <a:pt x="19" y="12"/>
                    <a:pt x="22" y="14"/>
                    <a:pt x="22" y="17"/>
                  </a:cubicBezTo>
                  <a:cubicBezTo>
                    <a:pt x="23" y="20"/>
                    <a:pt x="21" y="22"/>
                    <a:pt x="18" y="23"/>
                  </a:cubicBezTo>
                  <a:cubicBezTo>
                    <a:pt x="18" y="23"/>
                    <a:pt x="18" y="23"/>
                    <a:pt x="18" y="23"/>
                  </a:cubicBezTo>
                  <a:cubicBezTo>
                    <a:pt x="15" y="24"/>
                    <a:pt x="12" y="22"/>
                    <a:pt x="12" y="19"/>
                  </a:cubicBezTo>
                  <a:cubicBezTo>
                    <a:pt x="11" y="16"/>
                    <a:pt x="13" y="13"/>
                    <a:pt x="16" y="13"/>
                  </a:cubicBezTo>
                  <a:close/>
                </a:path>
              </a:pathLst>
            </a:custGeom>
            <a:solidFill>
              <a:srgbClr val="F57B3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39" name="Freeform 75"/>
            <p:cNvSpPr>
              <a:spLocks noEditPoints="1"/>
            </p:cNvSpPr>
            <p:nvPr/>
          </p:nvSpPr>
          <p:spPr bwMode="auto">
            <a:xfrm>
              <a:off x="2672" y="1752"/>
              <a:ext cx="83" cy="83"/>
            </a:xfrm>
            <a:custGeom>
              <a:avLst/>
              <a:gdLst>
                <a:gd name="T0" fmla="*/ 185 w 35"/>
                <a:gd name="T1" fmla="*/ 28 h 35"/>
                <a:gd name="T2" fmla="*/ 185 w 35"/>
                <a:gd name="T3" fmla="*/ 28 h 35"/>
                <a:gd name="T4" fmla="*/ 28 w 35"/>
                <a:gd name="T5" fmla="*/ 282 h 35"/>
                <a:gd name="T6" fmla="*/ 282 w 35"/>
                <a:gd name="T7" fmla="*/ 439 h 35"/>
                <a:gd name="T8" fmla="*/ 282 w 35"/>
                <a:gd name="T9" fmla="*/ 439 h 35"/>
                <a:gd name="T10" fmla="*/ 439 w 35"/>
                <a:gd name="T11" fmla="*/ 202 h 35"/>
                <a:gd name="T12" fmla="*/ 185 w 35"/>
                <a:gd name="T13" fmla="*/ 28 h 35"/>
                <a:gd name="T14" fmla="*/ 213 w 35"/>
                <a:gd name="T15" fmla="*/ 175 h 35"/>
                <a:gd name="T16" fmla="*/ 213 w 35"/>
                <a:gd name="T17" fmla="*/ 135 h 35"/>
                <a:gd name="T18" fmla="*/ 213 w 35"/>
                <a:gd name="T19" fmla="*/ 175 h 35"/>
                <a:gd name="T20" fmla="*/ 308 w 35"/>
                <a:gd name="T21" fmla="*/ 225 h 35"/>
                <a:gd name="T22" fmla="*/ 254 w 35"/>
                <a:gd name="T23" fmla="*/ 308 h 35"/>
                <a:gd name="T24" fmla="*/ 157 w 35"/>
                <a:gd name="T25" fmla="*/ 254 h 35"/>
                <a:gd name="T26" fmla="*/ 213 w 35"/>
                <a:gd name="T27" fmla="*/ 175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5" h="35">
                  <a:moveTo>
                    <a:pt x="14" y="2"/>
                  </a:moveTo>
                  <a:cubicBezTo>
                    <a:pt x="14" y="2"/>
                    <a:pt x="14" y="2"/>
                    <a:pt x="14" y="2"/>
                  </a:cubicBezTo>
                  <a:cubicBezTo>
                    <a:pt x="5" y="4"/>
                    <a:pt x="0" y="12"/>
                    <a:pt x="2" y="21"/>
                  </a:cubicBezTo>
                  <a:cubicBezTo>
                    <a:pt x="3" y="30"/>
                    <a:pt x="12" y="35"/>
                    <a:pt x="21" y="33"/>
                  </a:cubicBezTo>
                  <a:cubicBezTo>
                    <a:pt x="21" y="33"/>
                    <a:pt x="21" y="33"/>
                    <a:pt x="21" y="33"/>
                  </a:cubicBezTo>
                  <a:cubicBezTo>
                    <a:pt x="30" y="31"/>
                    <a:pt x="35" y="23"/>
                    <a:pt x="33" y="15"/>
                  </a:cubicBezTo>
                  <a:cubicBezTo>
                    <a:pt x="31" y="6"/>
                    <a:pt x="23" y="0"/>
                    <a:pt x="14" y="2"/>
                  </a:cubicBezTo>
                  <a:moveTo>
                    <a:pt x="16" y="13"/>
                  </a:moveTo>
                  <a:cubicBezTo>
                    <a:pt x="16" y="10"/>
                    <a:pt x="16" y="10"/>
                    <a:pt x="16" y="10"/>
                  </a:cubicBezTo>
                  <a:cubicBezTo>
                    <a:pt x="16" y="13"/>
                    <a:pt x="16" y="13"/>
                    <a:pt x="16" y="13"/>
                  </a:cubicBezTo>
                  <a:cubicBezTo>
                    <a:pt x="19" y="12"/>
                    <a:pt x="22" y="14"/>
                    <a:pt x="23" y="17"/>
                  </a:cubicBezTo>
                  <a:cubicBezTo>
                    <a:pt x="23" y="20"/>
                    <a:pt x="22" y="22"/>
                    <a:pt x="19" y="23"/>
                  </a:cubicBezTo>
                  <a:cubicBezTo>
                    <a:pt x="16" y="24"/>
                    <a:pt x="13" y="22"/>
                    <a:pt x="12" y="19"/>
                  </a:cubicBezTo>
                  <a:cubicBezTo>
                    <a:pt x="12" y="16"/>
                    <a:pt x="13" y="13"/>
                    <a:pt x="16" y="13"/>
                  </a:cubicBezTo>
                </a:path>
              </a:pathLst>
            </a:custGeom>
            <a:solidFill>
              <a:srgbClr val="2D42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0" name="Freeform 76"/>
            <p:cNvSpPr>
              <a:spLocks noEditPoints="1"/>
            </p:cNvSpPr>
            <p:nvPr/>
          </p:nvSpPr>
          <p:spPr bwMode="auto">
            <a:xfrm>
              <a:off x="3168" y="1666"/>
              <a:ext cx="83" cy="84"/>
            </a:xfrm>
            <a:custGeom>
              <a:avLst/>
              <a:gdLst>
                <a:gd name="T0" fmla="*/ 185 w 35"/>
                <a:gd name="T1" fmla="*/ 29 h 35"/>
                <a:gd name="T2" fmla="*/ 175 w 35"/>
                <a:gd name="T3" fmla="*/ 29 h 35"/>
                <a:gd name="T4" fmla="*/ 12 w 35"/>
                <a:gd name="T5" fmla="*/ 276 h 35"/>
                <a:gd name="T6" fmla="*/ 263 w 35"/>
                <a:gd name="T7" fmla="*/ 456 h 35"/>
                <a:gd name="T8" fmla="*/ 282 w 35"/>
                <a:gd name="T9" fmla="*/ 456 h 35"/>
                <a:gd name="T10" fmla="*/ 439 w 35"/>
                <a:gd name="T11" fmla="*/ 197 h 35"/>
                <a:gd name="T12" fmla="*/ 185 w 35"/>
                <a:gd name="T13" fmla="*/ 29 h 35"/>
                <a:gd name="T14" fmla="*/ 213 w 35"/>
                <a:gd name="T15" fmla="*/ 168 h 35"/>
                <a:gd name="T16" fmla="*/ 202 w 35"/>
                <a:gd name="T17" fmla="*/ 139 h 35"/>
                <a:gd name="T18" fmla="*/ 213 w 35"/>
                <a:gd name="T19" fmla="*/ 168 h 35"/>
                <a:gd name="T20" fmla="*/ 292 w 35"/>
                <a:gd name="T21" fmla="*/ 218 h 35"/>
                <a:gd name="T22" fmla="*/ 242 w 35"/>
                <a:gd name="T23" fmla="*/ 305 h 35"/>
                <a:gd name="T24" fmla="*/ 242 w 35"/>
                <a:gd name="T25" fmla="*/ 305 h 35"/>
                <a:gd name="T26" fmla="*/ 157 w 35"/>
                <a:gd name="T27" fmla="*/ 247 h 35"/>
                <a:gd name="T28" fmla="*/ 213 w 35"/>
                <a:gd name="T29" fmla="*/ 168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4" y="2"/>
                  </a:moveTo>
                  <a:cubicBezTo>
                    <a:pt x="13" y="2"/>
                    <a:pt x="13" y="2"/>
                    <a:pt x="13" y="2"/>
                  </a:cubicBezTo>
                  <a:cubicBezTo>
                    <a:pt x="5" y="4"/>
                    <a:pt x="0" y="12"/>
                    <a:pt x="1" y="20"/>
                  </a:cubicBezTo>
                  <a:cubicBezTo>
                    <a:pt x="3" y="29"/>
                    <a:pt x="12" y="35"/>
                    <a:pt x="20" y="33"/>
                  </a:cubicBezTo>
                  <a:cubicBezTo>
                    <a:pt x="21" y="33"/>
                    <a:pt x="21" y="33"/>
                    <a:pt x="21" y="33"/>
                  </a:cubicBezTo>
                  <a:cubicBezTo>
                    <a:pt x="29" y="31"/>
                    <a:pt x="35" y="23"/>
                    <a:pt x="33" y="14"/>
                  </a:cubicBezTo>
                  <a:cubicBezTo>
                    <a:pt x="31" y="6"/>
                    <a:pt x="23" y="0"/>
                    <a:pt x="14" y="2"/>
                  </a:cubicBezTo>
                  <a:close/>
                  <a:moveTo>
                    <a:pt x="16" y="12"/>
                  </a:moveTo>
                  <a:cubicBezTo>
                    <a:pt x="15" y="10"/>
                    <a:pt x="15" y="10"/>
                    <a:pt x="15" y="10"/>
                  </a:cubicBezTo>
                  <a:cubicBezTo>
                    <a:pt x="16" y="12"/>
                    <a:pt x="16" y="12"/>
                    <a:pt x="16" y="12"/>
                  </a:cubicBezTo>
                  <a:cubicBezTo>
                    <a:pt x="19" y="11"/>
                    <a:pt x="22" y="13"/>
                    <a:pt x="22" y="16"/>
                  </a:cubicBezTo>
                  <a:cubicBezTo>
                    <a:pt x="23" y="19"/>
                    <a:pt x="21" y="22"/>
                    <a:pt x="18" y="22"/>
                  </a:cubicBezTo>
                  <a:cubicBezTo>
                    <a:pt x="18" y="22"/>
                    <a:pt x="18" y="22"/>
                    <a:pt x="18" y="22"/>
                  </a:cubicBezTo>
                  <a:cubicBezTo>
                    <a:pt x="15" y="23"/>
                    <a:pt x="13" y="21"/>
                    <a:pt x="12" y="18"/>
                  </a:cubicBezTo>
                  <a:cubicBezTo>
                    <a:pt x="11" y="15"/>
                    <a:pt x="13" y="13"/>
                    <a:pt x="16" y="12"/>
                  </a:cubicBezTo>
                  <a:close/>
                </a:path>
              </a:pathLst>
            </a:custGeom>
            <a:solidFill>
              <a:srgbClr val="F57B3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1" name="Freeform 77"/>
            <p:cNvSpPr>
              <a:spLocks noEditPoints="1"/>
            </p:cNvSpPr>
            <p:nvPr/>
          </p:nvSpPr>
          <p:spPr bwMode="auto">
            <a:xfrm>
              <a:off x="3514" y="1688"/>
              <a:ext cx="83" cy="80"/>
            </a:xfrm>
            <a:custGeom>
              <a:avLst/>
              <a:gdLst>
                <a:gd name="T0" fmla="*/ 185 w 35"/>
                <a:gd name="T1" fmla="*/ 12 h 34"/>
                <a:gd name="T2" fmla="*/ 185 w 35"/>
                <a:gd name="T3" fmla="*/ 12 h 34"/>
                <a:gd name="T4" fmla="*/ 28 w 35"/>
                <a:gd name="T5" fmla="*/ 261 h 34"/>
                <a:gd name="T6" fmla="*/ 282 w 35"/>
                <a:gd name="T7" fmla="*/ 433 h 34"/>
                <a:gd name="T8" fmla="*/ 282 w 35"/>
                <a:gd name="T9" fmla="*/ 433 h 34"/>
                <a:gd name="T10" fmla="*/ 439 w 35"/>
                <a:gd name="T11" fmla="*/ 184 h 34"/>
                <a:gd name="T12" fmla="*/ 185 w 35"/>
                <a:gd name="T13" fmla="*/ 12 h 34"/>
                <a:gd name="T14" fmla="*/ 213 w 35"/>
                <a:gd name="T15" fmla="*/ 155 h 34"/>
                <a:gd name="T16" fmla="*/ 213 w 35"/>
                <a:gd name="T17" fmla="*/ 115 h 34"/>
                <a:gd name="T18" fmla="*/ 213 w 35"/>
                <a:gd name="T19" fmla="*/ 155 h 34"/>
                <a:gd name="T20" fmla="*/ 308 w 35"/>
                <a:gd name="T21" fmla="*/ 209 h 34"/>
                <a:gd name="T22" fmla="*/ 254 w 35"/>
                <a:gd name="T23" fmla="*/ 287 h 34"/>
                <a:gd name="T24" fmla="*/ 242 w 35"/>
                <a:gd name="T25" fmla="*/ 287 h 34"/>
                <a:gd name="T26" fmla="*/ 157 w 35"/>
                <a:gd name="T27" fmla="*/ 233 h 34"/>
                <a:gd name="T28" fmla="*/ 213 w 35"/>
                <a:gd name="T29" fmla="*/ 155 h 3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4">
                  <a:moveTo>
                    <a:pt x="14" y="1"/>
                  </a:moveTo>
                  <a:cubicBezTo>
                    <a:pt x="14" y="1"/>
                    <a:pt x="14" y="1"/>
                    <a:pt x="14" y="1"/>
                  </a:cubicBezTo>
                  <a:cubicBezTo>
                    <a:pt x="5" y="3"/>
                    <a:pt x="0" y="12"/>
                    <a:pt x="2" y="20"/>
                  </a:cubicBezTo>
                  <a:cubicBezTo>
                    <a:pt x="3" y="29"/>
                    <a:pt x="12" y="34"/>
                    <a:pt x="21" y="33"/>
                  </a:cubicBezTo>
                  <a:cubicBezTo>
                    <a:pt x="21" y="33"/>
                    <a:pt x="21" y="33"/>
                    <a:pt x="21" y="33"/>
                  </a:cubicBezTo>
                  <a:cubicBezTo>
                    <a:pt x="30" y="31"/>
                    <a:pt x="35" y="22"/>
                    <a:pt x="33" y="14"/>
                  </a:cubicBezTo>
                  <a:cubicBezTo>
                    <a:pt x="31" y="5"/>
                    <a:pt x="23" y="0"/>
                    <a:pt x="14" y="1"/>
                  </a:cubicBezTo>
                  <a:close/>
                  <a:moveTo>
                    <a:pt x="16" y="12"/>
                  </a:moveTo>
                  <a:cubicBezTo>
                    <a:pt x="16" y="9"/>
                    <a:pt x="16" y="9"/>
                    <a:pt x="16" y="9"/>
                  </a:cubicBezTo>
                  <a:cubicBezTo>
                    <a:pt x="16" y="12"/>
                    <a:pt x="16" y="12"/>
                    <a:pt x="16" y="12"/>
                  </a:cubicBezTo>
                  <a:cubicBezTo>
                    <a:pt x="19" y="11"/>
                    <a:pt x="22" y="13"/>
                    <a:pt x="23" y="16"/>
                  </a:cubicBezTo>
                  <a:cubicBezTo>
                    <a:pt x="23" y="19"/>
                    <a:pt x="21" y="21"/>
                    <a:pt x="19" y="22"/>
                  </a:cubicBezTo>
                  <a:cubicBezTo>
                    <a:pt x="18" y="22"/>
                    <a:pt x="18" y="22"/>
                    <a:pt x="18" y="22"/>
                  </a:cubicBezTo>
                  <a:cubicBezTo>
                    <a:pt x="16" y="23"/>
                    <a:pt x="13" y="21"/>
                    <a:pt x="12" y="18"/>
                  </a:cubicBezTo>
                  <a:cubicBezTo>
                    <a:pt x="12" y="15"/>
                    <a:pt x="13" y="12"/>
                    <a:pt x="16" y="12"/>
                  </a:cubicBezTo>
                  <a:close/>
                </a:path>
              </a:pathLst>
            </a:custGeom>
            <a:solidFill>
              <a:srgbClr val="2D42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2" name="Freeform 78"/>
            <p:cNvSpPr>
              <a:spLocks noEditPoints="1"/>
            </p:cNvSpPr>
            <p:nvPr/>
          </p:nvSpPr>
          <p:spPr bwMode="auto">
            <a:xfrm>
              <a:off x="2137" y="2243"/>
              <a:ext cx="83" cy="83"/>
            </a:xfrm>
            <a:custGeom>
              <a:avLst/>
              <a:gdLst>
                <a:gd name="T0" fmla="*/ 202 w 35"/>
                <a:gd name="T1" fmla="*/ 28 h 35"/>
                <a:gd name="T2" fmla="*/ 185 w 35"/>
                <a:gd name="T3" fmla="*/ 28 h 35"/>
                <a:gd name="T4" fmla="*/ 28 w 35"/>
                <a:gd name="T5" fmla="*/ 282 h 35"/>
                <a:gd name="T6" fmla="*/ 282 w 35"/>
                <a:gd name="T7" fmla="*/ 439 h 35"/>
                <a:gd name="T8" fmla="*/ 282 w 35"/>
                <a:gd name="T9" fmla="*/ 439 h 35"/>
                <a:gd name="T10" fmla="*/ 439 w 35"/>
                <a:gd name="T11" fmla="*/ 202 h 35"/>
                <a:gd name="T12" fmla="*/ 202 w 35"/>
                <a:gd name="T13" fmla="*/ 28 h 35"/>
                <a:gd name="T14" fmla="*/ 213 w 35"/>
                <a:gd name="T15" fmla="*/ 157 h 35"/>
                <a:gd name="T16" fmla="*/ 213 w 35"/>
                <a:gd name="T17" fmla="*/ 135 h 35"/>
                <a:gd name="T18" fmla="*/ 225 w 35"/>
                <a:gd name="T19" fmla="*/ 157 h 35"/>
                <a:gd name="T20" fmla="*/ 308 w 35"/>
                <a:gd name="T21" fmla="*/ 225 h 35"/>
                <a:gd name="T22" fmla="*/ 254 w 35"/>
                <a:gd name="T23" fmla="*/ 308 h 35"/>
                <a:gd name="T24" fmla="*/ 254 w 35"/>
                <a:gd name="T25" fmla="*/ 308 h 35"/>
                <a:gd name="T26" fmla="*/ 157 w 35"/>
                <a:gd name="T27" fmla="*/ 254 h 35"/>
                <a:gd name="T28" fmla="*/ 213 w 35"/>
                <a:gd name="T29" fmla="*/ 157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5" y="2"/>
                  </a:moveTo>
                  <a:cubicBezTo>
                    <a:pt x="14" y="2"/>
                    <a:pt x="14" y="2"/>
                    <a:pt x="14" y="2"/>
                  </a:cubicBezTo>
                  <a:cubicBezTo>
                    <a:pt x="6" y="4"/>
                    <a:pt x="0" y="12"/>
                    <a:pt x="2" y="21"/>
                  </a:cubicBezTo>
                  <a:cubicBezTo>
                    <a:pt x="4" y="29"/>
                    <a:pt x="12" y="35"/>
                    <a:pt x="21" y="33"/>
                  </a:cubicBezTo>
                  <a:cubicBezTo>
                    <a:pt x="21" y="33"/>
                    <a:pt x="21" y="33"/>
                    <a:pt x="21" y="33"/>
                  </a:cubicBezTo>
                  <a:cubicBezTo>
                    <a:pt x="30" y="31"/>
                    <a:pt x="35" y="23"/>
                    <a:pt x="33" y="15"/>
                  </a:cubicBezTo>
                  <a:cubicBezTo>
                    <a:pt x="32" y="6"/>
                    <a:pt x="23" y="0"/>
                    <a:pt x="15" y="2"/>
                  </a:cubicBezTo>
                  <a:close/>
                  <a:moveTo>
                    <a:pt x="16" y="12"/>
                  </a:moveTo>
                  <a:cubicBezTo>
                    <a:pt x="16" y="10"/>
                    <a:pt x="16" y="10"/>
                    <a:pt x="16" y="10"/>
                  </a:cubicBezTo>
                  <a:cubicBezTo>
                    <a:pt x="17" y="12"/>
                    <a:pt x="17" y="12"/>
                    <a:pt x="17" y="12"/>
                  </a:cubicBezTo>
                  <a:cubicBezTo>
                    <a:pt x="20" y="12"/>
                    <a:pt x="22" y="14"/>
                    <a:pt x="23" y="17"/>
                  </a:cubicBezTo>
                  <a:cubicBezTo>
                    <a:pt x="23" y="19"/>
                    <a:pt x="22" y="22"/>
                    <a:pt x="19" y="23"/>
                  </a:cubicBezTo>
                  <a:cubicBezTo>
                    <a:pt x="19" y="23"/>
                    <a:pt x="19" y="23"/>
                    <a:pt x="19" y="23"/>
                  </a:cubicBezTo>
                  <a:cubicBezTo>
                    <a:pt x="16" y="23"/>
                    <a:pt x="13" y="22"/>
                    <a:pt x="12" y="19"/>
                  </a:cubicBezTo>
                  <a:cubicBezTo>
                    <a:pt x="12" y="16"/>
                    <a:pt x="14" y="13"/>
                    <a:pt x="16" y="12"/>
                  </a:cubicBezTo>
                  <a:close/>
                </a:path>
              </a:pathLst>
            </a:custGeom>
            <a:solidFill>
              <a:srgbClr val="03658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3" name="Freeform 80"/>
            <p:cNvSpPr/>
            <p:nvPr/>
          </p:nvSpPr>
          <p:spPr bwMode="auto">
            <a:xfrm>
              <a:off x="2456" y="1648"/>
              <a:ext cx="474" cy="279"/>
            </a:xfrm>
            <a:custGeom>
              <a:avLst/>
              <a:gdLst>
                <a:gd name="T0" fmla="*/ 462 w 474"/>
                <a:gd name="T1" fmla="*/ 279 h 279"/>
                <a:gd name="T2" fmla="*/ 0 w 474"/>
                <a:gd name="T3" fmla="*/ 16 h 279"/>
                <a:gd name="T4" fmla="*/ 9 w 474"/>
                <a:gd name="T5" fmla="*/ 0 h 279"/>
                <a:gd name="T6" fmla="*/ 474 w 474"/>
                <a:gd name="T7" fmla="*/ 263 h 279"/>
                <a:gd name="T8" fmla="*/ 462 w 474"/>
                <a:gd name="T9" fmla="*/ 279 h 27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4" h="279">
                  <a:moveTo>
                    <a:pt x="462" y="279"/>
                  </a:moveTo>
                  <a:lnTo>
                    <a:pt x="0" y="16"/>
                  </a:lnTo>
                  <a:lnTo>
                    <a:pt x="9" y="0"/>
                  </a:lnTo>
                  <a:lnTo>
                    <a:pt x="474" y="263"/>
                  </a:lnTo>
                  <a:lnTo>
                    <a:pt x="462" y="27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4" name="Freeform 82"/>
            <p:cNvSpPr/>
            <p:nvPr/>
          </p:nvSpPr>
          <p:spPr bwMode="auto">
            <a:xfrm>
              <a:off x="3011" y="1489"/>
              <a:ext cx="394" cy="448"/>
            </a:xfrm>
            <a:custGeom>
              <a:avLst/>
              <a:gdLst>
                <a:gd name="T0" fmla="*/ 17 w 394"/>
                <a:gd name="T1" fmla="*/ 448 h 448"/>
                <a:gd name="T2" fmla="*/ 0 w 394"/>
                <a:gd name="T3" fmla="*/ 434 h 448"/>
                <a:gd name="T4" fmla="*/ 380 w 394"/>
                <a:gd name="T5" fmla="*/ 0 h 448"/>
                <a:gd name="T6" fmla="*/ 394 w 394"/>
                <a:gd name="T7" fmla="*/ 14 h 448"/>
                <a:gd name="T8" fmla="*/ 17 w 394"/>
                <a:gd name="T9" fmla="*/ 448 h 44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4" h="448">
                  <a:moveTo>
                    <a:pt x="17" y="448"/>
                  </a:moveTo>
                  <a:lnTo>
                    <a:pt x="0" y="434"/>
                  </a:lnTo>
                  <a:lnTo>
                    <a:pt x="380" y="0"/>
                  </a:lnTo>
                  <a:lnTo>
                    <a:pt x="394" y="14"/>
                  </a:lnTo>
                  <a:lnTo>
                    <a:pt x="17" y="4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5" name="Freeform 83"/>
            <p:cNvSpPr>
              <a:spLocks noEditPoints="1"/>
            </p:cNvSpPr>
            <p:nvPr/>
          </p:nvSpPr>
          <p:spPr bwMode="auto">
            <a:xfrm>
              <a:off x="2892" y="1861"/>
              <a:ext cx="169" cy="168"/>
            </a:xfrm>
            <a:custGeom>
              <a:avLst/>
              <a:gdLst>
                <a:gd name="T0" fmla="*/ 390 w 71"/>
                <a:gd name="T1" fmla="*/ 50 h 71"/>
                <a:gd name="T2" fmla="*/ 378 w 71"/>
                <a:gd name="T3" fmla="*/ 50 h 71"/>
                <a:gd name="T4" fmla="*/ 40 w 71"/>
                <a:gd name="T5" fmla="*/ 554 h 71"/>
                <a:gd name="T6" fmla="*/ 567 w 71"/>
                <a:gd name="T7" fmla="*/ 902 h 71"/>
                <a:gd name="T8" fmla="*/ 578 w 71"/>
                <a:gd name="T9" fmla="*/ 902 h 71"/>
                <a:gd name="T10" fmla="*/ 919 w 71"/>
                <a:gd name="T11" fmla="*/ 386 h 71"/>
                <a:gd name="T12" fmla="*/ 390 w 71"/>
                <a:gd name="T13" fmla="*/ 50 h 71"/>
                <a:gd name="T14" fmla="*/ 447 w 71"/>
                <a:gd name="T15" fmla="*/ 331 h 71"/>
                <a:gd name="T16" fmla="*/ 431 w 71"/>
                <a:gd name="T17" fmla="*/ 263 h 71"/>
                <a:gd name="T18" fmla="*/ 447 w 71"/>
                <a:gd name="T19" fmla="*/ 331 h 71"/>
                <a:gd name="T20" fmla="*/ 616 w 71"/>
                <a:gd name="T21" fmla="*/ 447 h 71"/>
                <a:gd name="T22" fmla="*/ 509 w 71"/>
                <a:gd name="T23" fmla="*/ 610 h 71"/>
                <a:gd name="T24" fmla="*/ 340 w 71"/>
                <a:gd name="T25" fmla="*/ 504 h 71"/>
                <a:gd name="T26" fmla="*/ 447 w 71"/>
                <a:gd name="T27" fmla="*/ 331 h 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71" h="71">
                  <a:moveTo>
                    <a:pt x="29" y="4"/>
                  </a:moveTo>
                  <a:cubicBezTo>
                    <a:pt x="28" y="4"/>
                    <a:pt x="28" y="4"/>
                    <a:pt x="28" y="4"/>
                  </a:cubicBezTo>
                  <a:cubicBezTo>
                    <a:pt x="11" y="8"/>
                    <a:pt x="0" y="25"/>
                    <a:pt x="3" y="42"/>
                  </a:cubicBezTo>
                  <a:cubicBezTo>
                    <a:pt x="7" y="60"/>
                    <a:pt x="24" y="71"/>
                    <a:pt x="42" y="68"/>
                  </a:cubicBezTo>
                  <a:cubicBezTo>
                    <a:pt x="43" y="68"/>
                    <a:pt x="43" y="68"/>
                    <a:pt x="43" y="68"/>
                  </a:cubicBezTo>
                  <a:cubicBezTo>
                    <a:pt x="60" y="64"/>
                    <a:pt x="71" y="47"/>
                    <a:pt x="68" y="29"/>
                  </a:cubicBezTo>
                  <a:cubicBezTo>
                    <a:pt x="64" y="12"/>
                    <a:pt x="47" y="0"/>
                    <a:pt x="29" y="4"/>
                  </a:cubicBezTo>
                  <a:close/>
                  <a:moveTo>
                    <a:pt x="33" y="25"/>
                  </a:moveTo>
                  <a:cubicBezTo>
                    <a:pt x="32" y="20"/>
                    <a:pt x="32" y="20"/>
                    <a:pt x="32" y="20"/>
                  </a:cubicBezTo>
                  <a:cubicBezTo>
                    <a:pt x="33" y="25"/>
                    <a:pt x="33" y="25"/>
                    <a:pt x="33" y="25"/>
                  </a:cubicBezTo>
                  <a:cubicBezTo>
                    <a:pt x="39" y="24"/>
                    <a:pt x="45" y="28"/>
                    <a:pt x="46" y="34"/>
                  </a:cubicBezTo>
                  <a:cubicBezTo>
                    <a:pt x="47" y="39"/>
                    <a:pt x="44" y="45"/>
                    <a:pt x="38" y="46"/>
                  </a:cubicBezTo>
                  <a:cubicBezTo>
                    <a:pt x="32" y="48"/>
                    <a:pt x="26" y="44"/>
                    <a:pt x="25" y="38"/>
                  </a:cubicBezTo>
                  <a:cubicBezTo>
                    <a:pt x="24" y="32"/>
                    <a:pt x="27" y="26"/>
                    <a:pt x="33" y="25"/>
                  </a:cubicBezTo>
                  <a:close/>
                </a:path>
              </a:pathLst>
            </a:custGeom>
            <a:solidFill>
              <a:srgbClr val="D94D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6" name="Freeform 84"/>
            <p:cNvSpPr/>
            <p:nvPr/>
          </p:nvSpPr>
          <p:spPr bwMode="auto">
            <a:xfrm>
              <a:off x="2821" y="1740"/>
              <a:ext cx="290" cy="71"/>
            </a:xfrm>
            <a:custGeom>
              <a:avLst/>
              <a:gdLst>
                <a:gd name="T0" fmla="*/ 849 w 122"/>
                <a:gd name="T1" fmla="*/ 0 h 30"/>
                <a:gd name="T2" fmla="*/ 549 w 122"/>
                <a:gd name="T3" fmla="*/ 40 h 30"/>
                <a:gd name="T4" fmla="*/ 226 w 122"/>
                <a:gd name="T5" fmla="*/ 185 h 30"/>
                <a:gd name="T6" fmla="*/ 0 w 122"/>
                <a:gd name="T7" fmla="*/ 398 h 30"/>
                <a:gd name="T8" fmla="*/ 185 w 122"/>
                <a:gd name="T9" fmla="*/ 241 h 30"/>
                <a:gd name="T10" fmla="*/ 849 w 122"/>
                <a:gd name="T11" fmla="*/ 28 h 30"/>
                <a:gd name="T12" fmla="*/ 1628 w 122"/>
                <a:gd name="T13" fmla="*/ 331 h 30"/>
                <a:gd name="T14" fmla="*/ 1638 w 122"/>
                <a:gd name="T15" fmla="*/ 303 h 30"/>
                <a:gd name="T16" fmla="*/ 1493 w 122"/>
                <a:gd name="T17" fmla="*/ 185 h 30"/>
                <a:gd name="T18" fmla="*/ 849 w 122"/>
                <a:gd name="T19" fmla="*/ 0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22" h="30">
                  <a:moveTo>
                    <a:pt x="63" y="0"/>
                  </a:moveTo>
                  <a:cubicBezTo>
                    <a:pt x="55" y="0"/>
                    <a:pt x="48" y="1"/>
                    <a:pt x="41" y="3"/>
                  </a:cubicBezTo>
                  <a:cubicBezTo>
                    <a:pt x="33" y="5"/>
                    <a:pt x="25" y="9"/>
                    <a:pt x="17" y="14"/>
                  </a:cubicBezTo>
                  <a:cubicBezTo>
                    <a:pt x="11" y="19"/>
                    <a:pt x="5" y="24"/>
                    <a:pt x="0" y="30"/>
                  </a:cubicBezTo>
                  <a:cubicBezTo>
                    <a:pt x="4" y="25"/>
                    <a:pt x="9" y="21"/>
                    <a:pt x="14" y="18"/>
                  </a:cubicBezTo>
                  <a:cubicBezTo>
                    <a:pt x="29" y="7"/>
                    <a:pt x="46" y="2"/>
                    <a:pt x="63" y="2"/>
                  </a:cubicBezTo>
                  <a:cubicBezTo>
                    <a:pt x="84" y="2"/>
                    <a:pt x="105" y="10"/>
                    <a:pt x="121" y="25"/>
                  </a:cubicBezTo>
                  <a:cubicBezTo>
                    <a:pt x="122" y="23"/>
                    <a:pt x="122" y="23"/>
                    <a:pt x="122" y="23"/>
                  </a:cubicBezTo>
                  <a:cubicBezTo>
                    <a:pt x="119" y="20"/>
                    <a:pt x="115" y="17"/>
                    <a:pt x="111" y="14"/>
                  </a:cubicBezTo>
                  <a:cubicBezTo>
                    <a:pt x="96" y="5"/>
                    <a:pt x="80" y="0"/>
                    <a:pt x="63"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7" name="Freeform 85"/>
            <p:cNvSpPr/>
            <p:nvPr/>
          </p:nvSpPr>
          <p:spPr bwMode="auto">
            <a:xfrm>
              <a:off x="2918" y="1738"/>
              <a:ext cx="198" cy="57"/>
            </a:xfrm>
            <a:custGeom>
              <a:avLst/>
              <a:gdLst>
                <a:gd name="T0" fmla="*/ 341 w 83"/>
                <a:gd name="T1" fmla="*/ 0 h 24"/>
                <a:gd name="T2" fmla="*/ 0 w 83"/>
                <a:gd name="T3" fmla="*/ 57 h 24"/>
                <a:gd name="T4" fmla="*/ 296 w 83"/>
                <a:gd name="T5" fmla="*/ 12 h 24"/>
                <a:gd name="T6" fmla="*/ 949 w 83"/>
                <a:gd name="T7" fmla="*/ 204 h 24"/>
                <a:gd name="T8" fmla="*/ 1097 w 83"/>
                <a:gd name="T9" fmla="*/ 321 h 24"/>
                <a:gd name="T10" fmla="*/ 1126 w 83"/>
                <a:gd name="T11" fmla="*/ 295 h 24"/>
                <a:gd name="T12" fmla="*/ 341 w 83"/>
                <a:gd name="T13" fmla="*/ 0 h 2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4">
                  <a:moveTo>
                    <a:pt x="25" y="0"/>
                  </a:moveTo>
                  <a:cubicBezTo>
                    <a:pt x="17" y="0"/>
                    <a:pt x="8" y="1"/>
                    <a:pt x="0" y="4"/>
                  </a:cubicBezTo>
                  <a:cubicBezTo>
                    <a:pt x="7" y="2"/>
                    <a:pt x="14" y="1"/>
                    <a:pt x="22" y="1"/>
                  </a:cubicBezTo>
                  <a:cubicBezTo>
                    <a:pt x="39" y="1"/>
                    <a:pt x="55" y="6"/>
                    <a:pt x="70" y="15"/>
                  </a:cubicBezTo>
                  <a:cubicBezTo>
                    <a:pt x="74" y="18"/>
                    <a:pt x="78" y="21"/>
                    <a:pt x="81" y="24"/>
                  </a:cubicBezTo>
                  <a:cubicBezTo>
                    <a:pt x="83" y="22"/>
                    <a:pt x="83" y="22"/>
                    <a:pt x="83" y="22"/>
                  </a:cubicBezTo>
                  <a:cubicBezTo>
                    <a:pt x="67" y="8"/>
                    <a:pt x="46" y="0"/>
                    <a:pt x="25"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8" name="Freeform 86"/>
            <p:cNvSpPr/>
            <p:nvPr/>
          </p:nvSpPr>
          <p:spPr bwMode="auto">
            <a:xfrm>
              <a:off x="3108" y="1795"/>
              <a:ext cx="3" cy="4"/>
            </a:xfrm>
            <a:custGeom>
              <a:avLst/>
              <a:gdLst>
                <a:gd name="T0" fmla="*/ 27 w 1"/>
                <a:gd name="T1" fmla="*/ 0 h 2"/>
                <a:gd name="T2" fmla="*/ 0 w 1"/>
                <a:gd name="T3" fmla="*/ 16 h 2"/>
                <a:gd name="T4" fmla="*/ 0 w 1"/>
                <a:gd name="T5" fmla="*/ 16 h 2"/>
                <a:gd name="T6" fmla="*/ 27 w 1"/>
                <a:gd name="T7" fmla="*/ 0 h 2"/>
                <a:gd name="T8" fmla="*/ 27 w 1"/>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 h="2">
                  <a:moveTo>
                    <a:pt x="1" y="0"/>
                  </a:moveTo>
                  <a:cubicBezTo>
                    <a:pt x="0" y="2"/>
                    <a:pt x="0" y="2"/>
                    <a:pt x="0" y="2"/>
                  </a:cubicBezTo>
                  <a:cubicBezTo>
                    <a:pt x="0" y="2"/>
                    <a:pt x="0" y="2"/>
                    <a:pt x="0" y="2"/>
                  </a:cubicBezTo>
                  <a:cubicBezTo>
                    <a:pt x="1" y="0"/>
                    <a:pt x="1" y="0"/>
                    <a:pt x="1" y="0"/>
                  </a:cubicBezTo>
                  <a:cubicBezTo>
                    <a:pt x="1" y="0"/>
                    <a:pt x="1" y="0"/>
                    <a:pt x="1"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49" name="Freeform 87"/>
            <p:cNvSpPr/>
            <p:nvPr/>
          </p:nvSpPr>
          <p:spPr bwMode="auto">
            <a:xfrm>
              <a:off x="3111" y="1790"/>
              <a:ext cx="5" cy="5"/>
            </a:xfrm>
            <a:custGeom>
              <a:avLst/>
              <a:gdLst>
                <a:gd name="T0" fmla="*/ 33 w 2"/>
                <a:gd name="T1" fmla="*/ 0 h 2"/>
                <a:gd name="T2" fmla="*/ 0 w 2"/>
                <a:gd name="T3" fmla="*/ 33 h 2"/>
                <a:gd name="T4" fmla="*/ 0 w 2"/>
                <a:gd name="T5" fmla="*/ 33 h 2"/>
                <a:gd name="T6" fmla="*/ 33 w 2"/>
                <a:gd name="T7" fmla="*/ 0 h 2"/>
                <a:gd name="T8" fmla="*/ 33 w 2"/>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 h="2">
                  <a:moveTo>
                    <a:pt x="2" y="0"/>
                  </a:moveTo>
                  <a:cubicBezTo>
                    <a:pt x="0" y="2"/>
                    <a:pt x="0" y="2"/>
                    <a:pt x="0" y="2"/>
                  </a:cubicBezTo>
                  <a:cubicBezTo>
                    <a:pt x="0" y="2"/>
                    <a:pt x="0" y="2"/>
                    <a:pt x="0" y="2"/>
                  </a:cubicBezTo>
                  <a:cubicBezTo>
                    <a:pt x="2" y="0"/>
                    <a:pt x="2" y="0"/>
                    <a:pt x="2" y="0"/>
                  </a:cubicBezTo>
                  <a:cubicBezTo>
                    <a:pt x="2" y="0"/>
                    <a:pt x="2" y="0"/>
                    <a:pt x="2"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0" name="Freeform 88"/>
            <p:cNvSpPr/>
            <p:nvPr/>
          </p:nvSpPr>
          <p:spPr bwMode="auto">
            <a:xfrm>
              <a:off x="3127" y="1816"/>
              <a:ext cx="64" cy="263"/>
            </a:xfrm>
            <a:custGeom>
              <a:avLst/>
              <a:gdLst>
                <a:gd name="T0" fmla="*/ 28 w 27"/>
                <a:gd name="T1" fmla="*/ 0 h 111"/>
                <a:gd name="T2" fmla="*/ 0 w 27"/>
                <a:gd name="T3" fmla="*/ 28 h 111"/>
                <a:gd name="T4" fmla="*/ 50 w 27"/>
                <a:gd name="T5" fmla="*/ 95 h 111"/>
                <a:gd name="T6" fmla="*/ 0 w 27"/>
                <a:gd name="T7" fmla="*/ 1476 h 111"/>
                <a:gd name="T8" fmla="*/ 147 w 27"/>
                <a:gd name="T9" fmla="*/ 1275 h 111"/>
                <a:gd name="T10" fmla="*/ 254 w 27"/>
                <a:gd name="T11" fmla="*/ 495 h 111"/>
                <a:gd name="T12" fmla="*/ 28 w 27"/>
                <a:gd name="T13" fmla="*/ 0 h 11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7" h="111">
                  <a:moveTo>
                    <a:pt x="2" y="0"/>
                  </a:moveTo>
                  <a:cubicBezTo>
                    <a:pt x="0" y="2"/>
                    <a:pt x="0" y="2"/>
                    <a:pt x="0" y="2"/>
                  </a:cubicBezTo>
                  <a:cubicBezTo>
                    <a:pt x="2" y="4"/>
                    <a:pt x="3" y="5"/>
                    <a:pt x="4" y="7"/>
                  </a:cubicBezTo>
                  <a:cubicBezTo>
                    <a:pt x="27" y="40"/>
                    <a:pt x="24" y="82"/>
                    <a:pt x="0" y="111"/>
                  </a:cubicBezTo>
                  <a:cubicBezTo>
                    <a:pt x="4" y="106"/>
                    <a:pt x="8" y="101"/>
                    <a:pt x="11" y="96"/>
                  </a:cubicBezTo>
                  <a:cubicBezTo>
                    <a:pt x="21" y="78"/>
                    <a:pt x="24" y="57"/>
                    <a:pt x="19" y="37"/>
                  </a:cubicBezTo>
                  <a:cubicBezTo>
                    <a:pt x="16" y="23"/>
                    <a:pt x="10" y="11"/>
                    <a:pt x="2"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1" name="Freeform 89"/>
            <p:cNvSpPr/>
            <p:nvPr/>
          </p:nvSpPr>
          <p:spPr bwMode="auto">
            <a:xfrm>
              <a:off x="3132" y="1811"/>
              <a:ext cx="59" cy="233"/>
            </a:xfrm>
            <a:custGeom>
              <a:avLst/>
              <a:gdLst>
                <a:gd name="T0" fmla="*/ 12 w 25"/>
                <a:gd name="T1" fmla="*/ 0 h 98"/>
                <a:gd name="T2" fmla="*/ 0 w 25"/>
                <a:gd name="T3" fmla="*/ 29 h 98"/>
                <a:gd name="T4" fmla="*/ 222 w 25"/>
                <a:gd name="T5" fmla="*/ 525 h 98"/>
                <a:gd name="T6" fmla="*/ 118 w 25"/>
                <a:gd name="T7" fmla="*/ 1317 h 98"/>
                <a:gd name="T8" fmla="*/ 66 w 25"/>
                <a:gd name="T9" fmla="*/ 78 h 98"/>
                <a:gd name="T10" fmla="*/ 12 w 25"/>
                <a:gd name="T11" fmla="*/ 0 h 9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 h="98">
                  <a:moveTo>
                    <a:pt x="1" y="0"/>
                  </a:moveTo>
                  <a:cubicBezTo>
                    <a:pt x="0" y="2"/>
                    <a:pt x="0" y="2"/>
                    <a:pt x="0" y="2"/>
                  </a:cubicBezTo>
                  <a:cubicBezTo>
                    <a:pt x="8" y="13"/>
                    <a:pt x="14" y="25"/>
                    <a:pt x="17" y="39"/>
                  </a:cubicBezTo>
                  <a:cubicBezTo>
                    <a:pt x="22" y="59"/>
                    <a:pt x="19" y="80"/>
                    <a:pt x="9" y="98"/>
                  </a:cubicBezTo>
                  <a:cubicBezTo>
                    <a:pt x="25" y="70"/>
                    <a:pt x="25" y="34"/>
                    <a:pt x="5" y="6"/>
                  </a:cubicBezTo>
                  <a:cubicBezTo>
                    <a:pt x="4" y="4"/>
                    <a:pt x="3" y="2"/>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2" name="Freeform 90"/>
            <p:cNvSpPr/>
            <p:nvPr/>
          </p:nvSpPr>
          <p:spPr bwMode="auto">
            <a:xfrm>
              <a:off x="3108" y="1790"/>
              <a:ext cx="15" cy="16"/>
            </a:xfrm>
            <a:custGeom>
              <a:avLst/>
              <a:gdLst>
                <a:gd name="T0" fmla="*/ 50 w 6"/>
                <a:gd name="T1" fmla="*/ 0 h 7"/>
                <a:gd name="T2" fmla="*/ 20 w 6"/>
                <a:gd name="T3" fmla="*/ 25 h 7"/>
                <a:gd name="T4" fmla="*/ 0 w 6"/>
                <a:gd name="T5" fmla="*/ 48 h 7"/>
                <a:gd name="T6" fmla="*/ 50 w 6"/>
                <a:gd name="T7" fmla="*/ 85 h 7"/>
                <a:gd name="T8" fmla="*/ 95 w 6"/>
                <a:gd name="T9" fmla="*/ 37 h 7"/>
                <a:gd name="T10" fmla="*/ 50 w 6"/>
                <a:gd name="T11" fmla="*/ 0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 h="7">
                  <a:moveTo>
                    <a:pt x="3" y="0"/>
                  </a:moveTo>
                  <a:cubicBezTo>
                    <a:pt x="1" y="2"/>
                    <a:pt x="1" y="2"/>
                    <a:pt x="1" y="2"/>
                  </a:cubicBezTo>
                  <a:cubicBezTo>
                    <a:pt x="0" y="4"/>
                    <a:pt x="0" y="4"/>
                    <a:pt x="0" y="4"/>
                  </a:cubicBezTo>
                  <a:cubicBezTo>
                    <a:pt x="1" y="5"/>
                    <a:pt x="2" y="6"/>
                    <a:pt x="3" y="7"/>
                  </a:cubicBezTo>
                  <a:cubicBezTo>
                    <a:pt x="6" y="3"/>
                    <a:pt x="6" y="3"/>
                    <a:pt x="6" y="3"/>
                  </a:cubicBezTo>
                  <a:cubicBezTo>
                    <a:pt x="5" y="2"/>
                    <a:pt x="4" y="1"/>
                    <a:pt x="3"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3" name="Freeform 91"/>
            <p:cNvSpPr/>
            <p:nvPr/>
          </p:nvSpPr>
          <p:spPr bwMode="auto">
            <a:xfrm>
              <a:off x="3116" y="1797"/>
              <a:ext cx="19" cy="24"/>
            </a:xfrm>
            <a:custGeom>
              <a:avLst/>
              <a:gdLst>
                <a:gd name="T0" fmla="*/ 40 w 8"/>
                <a:gd name="T1" fmla="*/ 0 h 10"/>
                <a:gd name="T2" fmla="*/ 0 w 8"/>
                <a:gd name="T3" fmla="*/ 58 h 10"/>
                <a:gd name="T4" fmla="*/ 69 w 8"/>
                <a:gd name="T5" fmla="*/ 139 h 10"/>
                <a:gd name="T6" fmla="*/ 95 w 8"/>
                <a:gd name="T7" fmla="*/ 110 h 10"/>
                <a:gd name="T8" fmla="*/ 107 w 8"/>
                <a:gd name="T9" fmla="*/ 82 h 10"/>
                <a:gd name="T10" fmla="*/ 40 w 8"/>
                <a:gd name="T11" fmla="*/ 0 h 1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 h="10">
                  <a:moveTo>
                    <a:pt x="3" y="0"/>
                  </a:moveTo>
                  <a:cubicBezTo>
                    <a:pt x="0" y="4"/>
                    <a:pt x="0" y="4"/>
                    <a:pt x="0" y="4"/>
                  </a:cubicBezTo>
                  <a:cubicBezTo>
                    <a:pt x="2" y="6"/>
                    <a:pt x="3" y="8"/>
                    <a:pt x="5" y="10"/>
                  </a:cubicBezTo>
                  <a:cubicBezTo>
                    <a:pt x="7" y="8"/>
                    <a:pt x="7" y="8"/>
                    <a:pt x="7" y="8"/>
                  </a:cubicBezTo>
                  <a:cubicBezTo>
                    <a:pt x="8" y="6"/>
                    <a:pt x="8" y="6"/>
                    <a:pt x="8" y="6"/>
                  </a:cubicBezTo>
                  <a:cubicBezTo>
                    <a:pt x="7" y="4"/>
                    <a:pt x="5" y="2"/>
                    <a:pt x="3"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4" name="Freeform 93"/>
            <p:cNvSpPr/>
            <p:nvPr/>
          </p:nvSpPr>
          <p:spPr bwMode="auto">
            <a:xfrm>
              <a:off x="3085" y="2179"/>
              <a:ext cx="142" cy="59"/>
            </a:xfrm>
            <a:custGeom>
              <a:avLst/>
              <a:gdLst>
                <a:gd name="T0" fmla="*/ 757 w 60"/>
                <a:gd name="T1" fmla="*/ 0 h 25"/>
                <a:gd name="T2" fmla="*/ 504 w 60"/>
                <a:gd name="T3" fmla="*/ 234 h 25"/>
                <a:gd name="T4" fmla="*/ 185 w 60"/>
                <a:gd name="T5" fmla="*/ 12 h 25"/>
                <a:gd name="T6" fmla="*/ 0 w 60"/>
                <a:gd name="T7" fmla="*/ 94 h 25"/>
                <a:gd name="T8" fmla="*/ 28 w 60"/>
                <a:gd name="T9" fmla="*/ 144 h 25"/>
                <a:gd name="T10" fmla="*/ 185 w 60"/>
                <a:gd name="T11" fmla="*/ 66 h 25"/>
                <a:gd name="T12" fmla="*/ 476 w 60"/>
                <a:gd name="T13" fmla="*/ 278 h 25"/>
                <a:gd name="T14" fmla="*/ 464 w 60"/>
                <a:gd name="T15" fmla="*/ 328 h 25"/>
                <a:gd name="T16" fmla="*/ 516 w 60"/>
                <a:gd name="T17" fmla="*/ 290 h 25"/>
                <a:gd name="T18" fmla="*/ 795 w 60"/>
                <a:gd name="T19" fmla="*/ 50 h 25"/>
                <a:gd name="T20" fmla="*/ 757 w 60"/>
                <a:gd name="T21" fmla="*/ 0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25">
                  <a:moveTo>
                    <a:pt x="57" y="0"/>
                  </a:moveTo>
                  <a:cubicBezTo>
                    <a:pt x="51" y="7"/>
                    <a:pt x="45" y="13"/>
                    <a:pt x="38" y="18"/>
                  </a:cubicBezTo>
                  <a:cubicBezTo>
                    <a:pt x="14" y="1"/>
                    <a:pt x="14" y="1"/>
                    <a:pt x="14" y="1"/>
                  </a:cubicBezTo>
                  <a:cubicBezTo>
                    <a:pt x="0" y="7"/>
                    <a:pt x="0" y="7"/>
                    <a:pt x="0" y="7"/>
                  </a:cubicBezTo>
                  <a:cubicBezTo>
                    <a:pt x="2" y="11"/>
                    <a:pt x="2" y="11"/>
                    <a:pt x="2" y="11"/>
                  </a:cubicBezTo>
                  <a:cubicBezTo>
                    <a:pt x="14" y="5"/>
                    <a:pt x="14" y="5"/>
                    <a:pt x="14" y="5"/>
                  </a:cubicBezTo>
                  <a:cubicBezTo>
                    <a:pt x="36" y="21"/>
                    <a:pt x="36" y="21"/>
                    <a:pt x="36" y="21"/>
                  </a:cubicBezTo>
                  <a:cubicBezTo>
                    <a:pt x="35" y="25"/>
                    <a:pt x="35" y="25"/>
                    <a:pt x="35" y="25"/>
                  </a:cubicBezTo>
                  <a:cubicBezTo>
                    <a:pt x="39" y="22"/>
                    <a:pt x="39" y="22"/>
                    <a:pt x="39" y="22"/>
                  </a:cubicBezTo>
                  <a:cubicBezTo>
                    <a:pt x="46" y="17"/>
                    <a:pt x="53" y="11"/>
                    <a:pt x="60" y="4"/>
                  </a:cubicBezTo>
                  <a:cubicBezTo>
                    <a:pt x="57" y="0"/>
                    <a:pt x="57" y="0"/>
                    <a:pt x="5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5" name="Freeform 94"/>
            <p:cNvSpPr/>
            <p:nvPr/>
          </p:nvSpPr>
          <p:spPr bwMode="auto">
            <a:xfrm>
              <a:off x="2729" y="1825"/>
              <a:ext cx="4" cy="8"/>
            </a:xfrm>
            <a:custGeom>
              <a:avLst/>
              <a:gdLst>
                <a:gd name="T0" fmla="*/ 16 w 2"/>
                <a:gd name="T1" fmla="*/ 0 h 3"/>
                <a:gd name="T2" fmla="*/ 0 w 2"/>
                <a:gd name="T3" fmla="*/ 21 h 3"/>
                <a:gd name="T4" fmla="*/ 0 w 2"/>
                <a:gd name="T5" fmla="*/ 56 h 3"/>
                <a:gd name="T6" fmla="*/ 16 w 2"/>
                <a:gd name="T7" fmla="*/ 21 h 3"/>
                <a:gd name="T8" fmla="*/ 16 w 2"/>
                <a:gd name="T9" fmla="*/ 0 h 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 h="3">
                  <a:moveTo>
                    <a:pt x="2" y="0"/>
                  </a:moveTo>
                  <a:cubicBezTo>
                    <a:pt x="2" y="1"/>
                    <a:pt x="1" y="1"/>
                    <a:pt x="0" y="1"/>
                  </a:cubicBezTo>
                  <a:cubicBezTo>
                    <a:pt x="0" y="2"/>
                    <a:pt x="0" y="2"/>
                    <a:pt x="0" y="3"/>
                  </a:cubicBezTo>
                  <a:cubicBezTo>
                    <a:pt x="1" y="2"/>
                    <a:pt x="1" y="1"/>
                    <a:pt x="2" y="1"/>
                  </a:cubicBezTo>
                  <a:cubicBezTo>
                    <a:pt x="2" y="1"/>
                    <a:pt x="2" y="0"/>
                    <a:pt x="2"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6" name="Freeform 95"/>
            <p:cNvSpPr/>
            <p:nvPr/>
          </p:nvSpPr>
          <p:spPr bwMode="auto">
            <a:xfrm>
              <a:off x="2729" y="1792"/>
              <a:ext cx="23" cy="36"/>
            </a:xfrm>
            <a:custGeom>
              <a:avLst/>
              <a:gdLst>
                <a:gd name="T0" fmla="*/ 110 w 10"/>
                <a:gd name="T1" fmla="*/ 0 h 15"/>
                <a:gd name="T2" fmla="*/ 0 w 10"/>
                <a:gd name="T3" fmla="*/ 206 h 15"/>
                <a:gd name="T4" fmla="*/ 28 w 10"/>
                <a:gd name="T5" fmla="*/ 197 h 15"/>
                <a:gd name="T6" fmla="*/ 122 w 10"/>
                <a:gd name="T7" fmla="*/ 12 h 15"/>
                <a:gd name="T8" fmla="*/ 110 w 10"/>
                <a:gd name="T9" fmla="*/ 0 h 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 h="15">
                  <a:moveTo>
                    <a:pt x="9" y="0"/>
                  </a:moveTo>
                  <a:cubicBezTo>
                    <a:pt x="6" y="5"/>
                    <a:pt x="3" y="10"/>
                    <a:pt x="0" y="15"/>
                  </a:cubicBezTo>
                  <a:cubicBezTo>
                    <a:pt x="1" y="15"/>
                    <a:pt x="2" y="15"/>
                    <a:pt x="2" y="14"/>
                  </a:cubicBezTo>
                  <a:cubicBezTo>
                    <a:pt x="4" y="10"/>
                    <a:pt x="7" y="5"/>
                    <a:pt x="10" y="1"/>
                  </a:cubicBezTo>
                  <a:cubicBezTo>
                    <a:pt x="10" y="1"/>
                    <a:pt x="10" y="0"/>
                    <a:pt x="9" y="0"/>
                  </a:cubicBezTo>
                </a:path>
              </a:pathLst>
            </a:custGeom>
            <a:solidFill>
              <a:srgbClr val="21314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7" name="Freeform 96"/>
            <p:cNvSpPr/>
            <p:nvPr/>
          </p:nvSpPr>
          <p:spPr bwMode="auto">
            <a:xfrm>
              <a:off x="3089" y="2129"/>
              <a:ext cx="95" cy="78"/>
            </a:xfrm>
            <a:custGeom>
              <a:avLst/>
              <a:gdLst>
                <a:gd name="T0" fmla="*/ 95 w 95"/>
                <a:gd name="T1" fmla="*/ 26 h 78"/>
                <a:gd name="T2" fmla="*/ 17 w 95"/>
                <a:gd name="T3" fmla="*/ 78 h 78"/>
                <a:gd name="T4" fmla="*/ 0 w 95"/>
                <a:gd name="T5" fmla="*/ 55 h 78"/>
                <a:gd name="T6" fmla="*/ 79 w 95"/>
                <a:gd name="T7" fmla="*/ 0 h 78"/>
                <a:gd name="T8" fmla="*/ 95 w 95"/>
                <a:gd name="T9" fmla="*/ 26 h 7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5" h="78">
                  <a:moveTo>
                    <a:pt x="95" y="26"/>
                  </a:moveTo>
                  <a:lnTo>
                    <a:pt x="17" y="78"/>
                  </a:lnTo>
                  <a:lnTo>
                    <a:pt x="0" y="55"/>
                  </a:lnTo>
                  <a:lnTo>
                    <a:pt x="79" y="0"/>
                  </a:lnTo>
                  <a:lnTo>
                    <a:pt x="95" y="26"/>
                  </a:lnTo>
                  <a:close/>
                </a:path>
              </a:pathLst>
            </a:custGeom>
            <a:solidFill>
              <a:srgbClr val="6D272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8" name="Freeform 101"/>
            <p:cNvSpPr/>
            <p:nvPr/>
          </p:nvSpPr>
          <p:spPr bwMode="auto">
            <a:xfrm>
              <a:off x="2859" y="1783"/>
              <a:ext cx="55" cy="31"/>
            </a:xfrm>
            <a:custGeom>
              <a:avLst/>
              <a:gdLst>
                <a:gd name="T0" fmla="*/ 258 w 23"/>
                <a:gd name="T1" fmla="*/ 0 h 13"/>
                <a:gd name="T2" fmla="*/ 148 w 23"/>
                <a:gd name="T3" fmla="*/ 29 h 13"/>
                <a:gd name="T4" fmla="*/ 0 w 23"/>
                <a:gd name="T5" fmla="*/ 176 h 13"/>
                <a:gd name="T6" fmla="*/ 316 w 23"/>
                <a:gd name="T7" fmla="*/ 0 h 13"/>
                <a:gd name="T8" fmla="*/ 258 w 23"/>
                <a:gd name="T9" fmla="*/ 0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 h="13">
                  <a:moveTo>
                    <a:pt x="19" y="0"/>
                  </a:moveTo>
                  <a:cubicBezTo>
                    <a:pt x="17" y="0"/>
                    <a:pt x="14" y="0"/>
                    <a:pt x="11" y="2"/>
                  </a:cubicBezTo>
                  <a:cubicBezTo>
                    <a:pt x="7" y="6"/>
                    <a:pt x="3" y="9"/>
                    <a:pt x="0" y="13"/>
                  </a:cubicBezTo>
                  <a:cubicBezTo>
                    <a:pt x="6" y="8"/>
                    <a:pt x="14" y="3"/>
                    <a:pt x="23" y="0"/>
                  </a:cubicBezTo>
                  <a:cubicBezTo>
                    <a:pt x="22" y="0"/>
                    <a:pt x="20" y="0"/>
                    <a:pt x="19" y="0"/>
                  </a:cubicBezTo>
                </a:path>
              </a:pathLst>
            </a:custGeom>
            <a:solidFill>
              <a:srgbClr val="FFFDF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59" name="Freeform 103"/>
            <p:cNvSpPr/>
            <p:nvPr/>
          </p:nvSpPr>
          <p:spPr bwMode="auto">
            <a:xfrm>
              <a:off x="2831" y="1849"/>
              <a:ext cx="40" cy="26"/>
            </a:xfrm>
            <a:custGeom>
              <a:avLst/>
              <a:gdLst>
                <a:gd name="T0" fmla="*/ 12 w 17"/>
                <a:gd name="T1" fmla="*/ 0 h 11"/>
                <a:gd name="T2" fmla="*/ 0 w 17"/>
                <a:gd name="T3" fmla="*/ 28 h 11"/>
                <a:gd name="T4" fmla="*/ 193 w 17"/>
                <a:gd name="T5" fmla="*/ 144 h 11"/>
                <a:gd name="T6" fmla="*/ 221 w 17"/>
                <a:gd name="T7" fmla="*/ 106 h 11"/>
                <a:gd name="T8" fmla="*/ 12 w 17"/>
                <a:gd name="T9" fmla="*/ 0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1">
                  <a:moveTo>
                    <a:pt x="1" y="0"/>
                  </a:moveTo>
                  <a:cubicBezTo>
                    <a:pt x="1" y="0"/>
                    <a:pt x="0" y="1"/>
                    <a:pt x="0" y="2"/>
                  </a:cubicBezTo>
                  <a:cubicBezTo>
                    <a:pt x="15" y="11"/>
                    <a:pt x="15" y="11"/>
                    <a:pt x="15" y="11"/>
                  </a:cubicBezTo>
                  <a:cubicBezTo>
                    <a:pt x="16" y="10"/>
                    <a:pt x="16" y="9"/>
                    <a:pt x="17" y="8"/>
                  </a:cubicBezTo>
                  <a:cubicBezTo>
                    <a:pt x="1" y="0"/>
                    <a:pt x="1" y="0"/>
                    <a:pt x="1" y="0"/>
                  </a:cubicBezTo>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2781557"/>
            <a:chOff x="5090665" y="1074185"/>
            <a:chExt cx="5345106" cy="3710508"/>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3407681"/>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通过建模达到以下</a:t>
              </a: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4</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个目的：</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1.</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模型有助于按照实际情况或按照所需要的样式对系统进行可视化。</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2.</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模型能够规约系统的结构或行为。</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3.</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模型给出了指导构造系统的模板。</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4.</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模型对做出的决策进行文档化</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grpSp>
        <p:nvGrpSpPr>
          <p:cNvPr id="59" name="组合 29"/>
          <p:cNvGrpSpPr/>
          <p:nvPr/>
        </p:nvGrpSpPr>
        <p:grpSpPr bwMode="auto">
          <a:xfrm>
            <a:off x="1132056" y="1865313"/>
            <a:ext cx="1476375" cy="3471862"/>
            <a:chOff x="7808913" y="485776"/>
            <a:chExt cx="1046163" cy="2462213"/>
          </a:xfrm>
        </p:grpSpPr>
        <p:sp>
          <p:nvSpPr>
            <p:cNvPr id="60"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1"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2"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3"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4"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5"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6"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7"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8"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9"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0"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1"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2"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3"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4"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5"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6"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7"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8"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9"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0"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1"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2"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3"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4"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5"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6"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7"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960437"/>
            <a:chOff x="5090665" y="1074185"/>
            <a:chExt cx="5345106" cy="1281192"/>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780071"/>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因为不能完整地理解一个复杂的系统，所以要对它建模。</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grpSp>
        <p:nvGrpSpPr>
          <p:cNvPr id="59" name="组合 29"/>
          <p:cNvGrpSpPr/>
          <p:nvPr/>
        </p:nvGrpSpPr>
        <p:grpSpPr bwMode="auto">
          <a:xfrm>
            <a:off x="1132056" y="1865313"/>
            <a:ext cx="1476375" cy="3471862"/>
            <a:chOff x="7808913" y="485776"/>
            <a:chExt cx="1046163" cy="2462213"/>
          </a:xfrm>
        </p:grpSpPr>
        <p:sp>
          <p:nvSpPr>
            <p:cNvPr id="60"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1"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2"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3"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4"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5"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6"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7"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8"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9"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0"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1"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2"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3"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4"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5"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6"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7"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8"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9"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0"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1"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2"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3"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4"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5"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6"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7"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1058009"/>
            <a:chOff x="5090665" y="1074185"/>
            <a:chExt cx="5345106" cy="1411350"/>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1108523"/>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最普通的两种方法是算法的角度建模和从面对对象的角度建模。</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grpSp>
        <p:nvGrpSpPr>
          <p:cNvPr id="59" name="组合 29"/>
          <p:cNvGrpSpPr/>
          <p:nvPr/>
        </p:nvGrpSpPr>
        <p:grpSpPr bwMode="auto">
          <a:xfrm>
            <a:off x="1132056" y="1865313"/>
            <a:ext cx="1476375" cy="3471862"/>
            <a:chOff x="7808913" y="485776"/>
            <a:chExt cx="1046163" cy="2462213"/>
          </a:xfrm>
        </p:grpSpPr>
        <p:sp>
          <p:nvSpPr>
            <p:cNvPr id="60"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1"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2"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3"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4"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5"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6"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7"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8"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69"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0"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1"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2"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3"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4"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5"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6"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7"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8"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79"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0"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1"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2"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3"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4"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5"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6"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87"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
        <p:nvSpPr>
          <p:cNvPr id="5" name="文本框 4"/>
          <p:cNvSpPr txBox="1"/>
          <p:nvPr/>
        </p:nvSpPr>
        <p:spPr>
          <a:xfrm>
            <a:off x="3817938" y="3778250"/>
            <a:ext cx="4726745" cy="923330"/>
          </a:xfrm>
          <a:prstGeom prst="rect">
            <a:avLst/>
          </a:prstGeom>
          <a:noFill/>
        </p:spPr>
        <p:txBody>
          <a:bodyPr wrap="square" rtlCol="0">
            <a:spAutoFit/>
          </a:bodyPr>
          <a:lstStyle/>
          <a:p>
            <a:r>
              <a:rPr kumimoji="1" lang="zh-CN" altLang="en-US" dirty="0"/>
              <a:t>从算法的角度进行建模，除了常常产生脆弱的系统之外没有其他本质上的害处。用这种方法建造的系统就会变得很难维护。</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1184275" y="2535238"/>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1227138" y="2609850"/>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Oval 21"/>
          <p:cNvSpPr/>
          <p:nvPr/>
        </p:nvSpPr>
        <p:spPr>
          <a:xfrm>
            <a:off x="1184275" y="3294063"/>
            <a:ext cx="438150" cy="438150"/>
          </a:xfrm>
          <a:prstGeom prst="ellipse">
            <a:avLst/>
          </a:prstGeom>
          <a:noFill/>
          <a:ln w="25400" cap="flat" cmpd="sng" algn="ctr">
            <a:solidFill>
              <a:srgbClr val="FEDC23"/>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20" name="TextBox 22"/>
          <p:cNvSpPr txBox="1">
            <a:spLocks noChangeArrowheads="1"/>
          </p:cNvSpPr>
          <p:nvPr/>
        </p:nvSpPr>
        <p:spPr bwMode="auto">
          <a:xfrm>
            <a:off x="1227138" y="3370263"/>
            <a:ext cx="339725"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FEDC23"/>
                </a:solidFill>
                <a:latin typeface="Arial" panose="020B0604020202020204" pitchFamily="34" charset="0"/>
                <a:ea typeface="微软雅黑" panose="020B0503020204020204" pitchFamily="34" charset="-122"/>
                <a:sym typeface="Arial" panose="020B0604020202020204" pitchFamily="34" charset="0"/>
              </a:rPr>
              <a:t>02</a:t>
            </a:r>
            <a:endParaRPr lang="en-GB" altLang="zh-CN" sz="1500" b="1">
              <a:solidFill>
                <a:srgbClr val="FEDC23"/>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712913" y="2557463"/>
            <a:ext cx="2539263" cy="565861"/>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是一种绘制软件蓝图的标准语言</a:t>
            </a:r>
            <a:r>
              <a:rPr lang="zh-CN" altLang="en-US" sz="1050" dirty="0">
                <a:solidFill>
                  <a:srgbClr val="445469"/>
                </a:solidFill>
                <a:latin typeface="Arial" panose="020B0604020202020204" pitchFamily="34" charset="0"/>
                <a:sym typeface="Arial" panose="020B0604020202020204" pitchFamily="34" charset="0"/>
              </a:rPr>
              <a:t>。</a:t>
            </a:r>
          </a:p>
        </p:txBody>
      </p:sp>
      <p:sp>
        <p:nvSpPr>
          <p:cNvPr id="22" name="文本框 21"/>
          <p:cNvSpPr txBox="1"/>
          <p:nvPr/>
        </p:nvSpPr>
        <p:spPr>
          <a:xfrm>
            <a:off x="1712913" y="3330575"/>
            <a:ext cx="2306637" cy="1156407"/>
          </a:xfrm>
          <a:prstGeom prst="rect">
            <a:avLst/>
          </a:prstGeom>
          <a:noFill/>
        </p:spPr>
        <p:txBody>
          <a:bodyPr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是独立于过程的，但最好把它用于以用况为驱动，以体系结构为中心，迭代和增量的过程。</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1184275" y="2535238"/>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1227138" y="2609850"/>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712913" y="2557463"/>
            <a:ext cx="2539263" cy="563744"/>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zh-CN" altLang="en-US" sz="1600" dirty="0">
                <a:solidFill>
                  <a:srgbClr val="445469"/>
                </a:solidFill>
                <a:latin typeface="Arial" panose="020B0604020202020204" pitchFamily="34" charset="0"/>
                <a:sym typeface="Arial" panose="020B0604020202020204" pitchFamily="34" charset="0"/>
              </a:rPr>
              <a:t>可视化是一种可以进行下述工作的语言：</a:t>
            </a:r>
            <a:endParaRPr lang="zh-CN" altLang="en-US" sz="1050" dirty="0">
              <a:solidFill>
                <a:srgbClr val="445469"/>
              </a:solidFill>
              <a:latin typeface="Arial" panose="020B0604020202020204" pitchFamily="34" charset="0"/>
              <a:sym typeface="Arial" panose="020B0604020202020204" pitchFamily="34" charset="0"/>
            </a:endParaRPr>
          </a:p>
        </p:txBody>
      </p:sp>
      <p:sp>
        <p:nvSpPr>
          <p:cNvPr id="4" name="文本框 3"/>
          <p:cNvSpPr txBox="1"/>
          <p:nvPr/>
        </p:nvSpPr>
        <p:spPr>
          <a:xfrm>
            <a:off x="1620547" y="3634902"/>
            <a:ext cx="1051891" cy="369332"/>
          </a:xfrm>
          <a:prstGeom prst="rect">
            <a:avLst/>
          </a:prstGeom>
          <a:noFill/>
        </p:spPr>
        <p:txBody>
          <a:bodyPr wrap="none" rtlCol="0">
            <a:spAutoFit/>
          </a:bodyPr>
          <a:lstStyle/>
          <a:p>
            <a:r>
              <a:rPr kumimoji="1" lang="en-US" altLang="zh-CN" dirty="0"/>
              <a:t>1.</a:t>
            </a:r>
            <a:r>
              <a:rPr kumimoji="1" lang="zh-CN" altLang="en-US" dirty="0"/>
              <a:t>可视化</a:t>
            </a:r>
          </a:p>
        </p:txBody>
      </p:sp>
      <p:sp>
        <p:nvSpPr>
          <p:cNvPr id="5" name="文本框 4"/>
          <p:cNvSpPr txBox="1"/>
          <p:nvPr/>
        </p:nvSpPr>
        <p:spPr>
          <a:xfrm>
            <a:off x="1620547" y="4317704"/>
            <a:ext cx="821059" cy="369332"/>
          </a:xfrm>
          <a:prstGeom prst="rect">
            <a:avLst/>
          </a:prstGeom>
          <a:noFill/>
        </p:spPr>
        <p:txBody>
          <a:bodyPr wrap="none" rtlCol="0">
            <a:spAutoFit/>
          </a:bodyPr>
          <a:lstStyle/>
          <a:p>
            <a:r>
              <a:rPr kumimoji="1" lang="en-US" altLang="zh-CN" dirty="0"/>
              <a:t>2.</a:t>
            </a:r>
            <a:r>
              <a:rPr kumimoji="1" lang="zh-CN" altLang="en-US" dirty="0"/>
              <a:t>详述</a:t>
            </a:r>
          </a:p>
        </p:txBody>
      </p:sp>
      <p:sp>
        <p:nvSpPr>
          <p:cNvPr id="16" name="文本框 15"/>
          <p:cNvSpPr txBox="1"/>
          <p:nvPr/>
        </p:nvSpPr>
        <p:spPr>
          <a:xfrm>
            <a:off x="1622642" y="4992914"/>
            <a:ext cx="821059" cy="369332"/>
          </a:xfrm>
          <a:prstGeom prst="rect">
            <a:avLst/>
          </a:prstGeom>
          <a:noFill/>
        </p:spPr>
        <p:txBody>
          <a:bodyPr wrap="none" rtlCol="0">
            <a:spAutoFit/>
          </a:bodyPr>
          <a:lstStyle/>
          <a:p>
            <a:r>
              <a:rPr kumimoji="1" lang="en-US" altLang="zh-CN" dirty="0"/>
              <a:t>3.</a:t>
            </a:r>
            <a:r>
              <a:rPr kumimoji="1" lang="zh-CN" altLang="en-US" dirty="0"/>
              <a:t>构造</a:t>
            </a:r>
          </a:p>
        </p:txBody>
      </p:sp>
      <p:sp>
        <p:nvSpPr>
          <p:cNvPr id="18" name="文本框 17"/>
          <p:cNvSpPr txBox="1"/>
          <p:nvPr/>
        </p:nvSpPr>
        <p:spPr>
          <a:xfrm>
            <a:off x="1620546" y="5668124"/>
            <a:ext cx="1051891" cy="369332"/>
          </a:xfrm>
          <a:prstGeom prst="rect">
            <a:avLst/>
          </a:prstGeom>
          <a:noFill/>
        </p:spPr>
        <p:txBody>
          <a:bodyPr wrap="none" rtlCol="0">
            <a:spAutoFit/>
          </a:bodyPr>
          <a:lstStyle/>
          <a:p>
            <a:r>
              <a:rPr kumimoji="1" lang="en-US" altLang="zh-CN" dirty="0"/>
              <a:t>4.</a:t>
            </a:r>
            <a:r>
              <a:rPr kumimoji="1" lang="zh-CN" altLang="en-US" dirty="0"/>
              <a:t>文档化</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1184275" y="2535238"/>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1227138" y="2609850"/>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712913" y="2557463"/>
            <a:ext cx="2539263" cy="268279"/>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是一种语言</a:t>
            </a:r>
            <a:endParaRPr lang="zh-CN" altLang="en-US" sz="1050" dirty="0">
              <a:solidFill>
                <a:srgbClr val="445469"/>
              </a:solidFill>
              <a:latin typeface="Arial" panose="020B0604020202020204" pitchFamily="34" charset="0"/>
              <a:sym typeface="Arial" panose="020B0604020202020204" pitchFamily="34" charset="0"/>
            </a:endParaRPr>
          </a:p>
        </p:txBody>
      </p:sp>
      <p:sp>
        <p:nvSpPr>
          <p:cNvPr id="4" name="文本框 3"/>
          <p:cNvSpPr txBox="1"/>
          <p:nvPr/>
        </p:nvSpPr>
        <p:spPr>
          <a:xfrm>
            <a:off x="1256204" y="3443593"/>
            <a:ext cx="2667609" cy="1754326"/>
          </a:xfrm>
          <a:prstGeom prst="rect">
            <a:avLst/>
          </a:prstGeom>
          <a:noFill/>
        </p:spPr>
        <p:txBody>
          <a:bodyPr wrap="square" rtlCol="0">
            <a:spAutoFit/>
          </a:bodyPr>
          <a:lstStyle/>
          <a:p>
            <a:r>
              <a:rPr kumimoji="1" lang="zh-CN" altLang="en-US" dirty="0"/>
              <a:t>语言提供了用于交流的词汇表和在词汇表中组合词汇的规则，而建模语言的词汇表和规则注重于对系统进行概念上和物理上的描述</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1184275" y="2535238"/>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1227138" y="2609850"/>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712913" y="2557463"/>
            <a:ext cx="2871281" cy="270010"/>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是一种用于可视化的语言</a:t>
            </a:r>
          </a:p>
        </p:txBody>
      </p:sp>
      <p:sp>
        <p:nvSpPr>
          <p:cNvPr id="4" name="文本框 3"/>
          <p:cNvSpPr txBox="1"/>
          <p:nvPr/>
        </p:nvSpPr>
        <p:spPr>
          <a:xfrm>
            <a:off x="1712913" y="4675093"/>
            <a:ext cx="2667609" cy="369332"/>
          </a:xfrm>
          <a:prstGeom prst="rect">
            <a:avLst/>
          </a:prstGeom>
          <a:noFill/>
        </p:spPr>
        <p:txBody>
          <a:bodyPr wrap="square" rtlCol="0">
            <a:spAutoFit/>
          </a:bodyPr>
          <a:lstStyle/>
          <a:p>
            <a:r>
              <a:rPr kumimoji="1" lang="zh-CN" altLang="en-US" dirty="0"/>
              <a:t>清晰的模型有利于交流</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749890" y="2769281"/>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804454" y="2847181"/>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237485" y="2742015"/>
            <a:ext cx="3064863" cy="270010"/>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是一种用于详细描述的语言</a:t>
            </a:r>
          </a:p>
        </p:txBody>
      </p:sp>
      <p:sp>
        <p:nvSpPr>
          <p:cNvPr id="4" name="文本框 3"/>
          <p:cNvSpPr txBox="1"/>
          <p:nvPr/>
        </p:nvSpPr>
        <p:spPr>
          <a:xfrm>
            <a:off x="1188040" y="4719875"/>
            <a:ext cx="2667609" cy="923330"/>
          </a:xfrm>
          <a:prstGeom prst="rect">
            <a:avLst/>
          </a:prstGeom>
          <a:noFill/>
        </p:spPr>
        <p:txBody>
          <a:bodyPr wrap="square" rtlCol="0">
            <a:spAutoFit/>
          </a:bodyPr>
          <a:lstStyle/>
          <a:p>
            <a:r>
              <a:rPr kumimoji="1" lang="zh-CN" altLang="en-US" dirty="0"/>
              <a:t>详细描述意味着所建的模型是精确的，无歧义的和完整的。</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749890" y="2769281"/>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804454" y="2847181"/>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237485" y="2742015"/>
            <a:ext cx="3064863" cy="270010"/>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是一种用于构造的语言</a:t>
            </a:r>
          </a:p>
        </p:txBody>
      </p:sp>
      <p:sp>
        <p:nvSpPr>
          <p:cNvPr id="4" name="文本框 3"/>
          <p:cNvSpPr txBox="1"/>
          <p:nvPr/>
        </p:nvSpPr>
        <p:spPr>
          <a:xfrm>
            <a:off x="952885" y="4401284"/>
            <a:ext cx="3624749" cy="1477328"/>
          </a:xfrm>
          <a:prstGeom prst="rect">
            <a:avLst/>
          </a:prstGeom>
          <a:noFill/>
        </p:spPr>
        <p:txBody>
          <a:bodyPr wrap="square" rtlCol="0">
            <a:spAutoFit/>
          </a:bodyPr>
          <a:lstStyle/>
          <a:p>
            <a:r>
              <a:rPr kumimoji="1" lang="en-US" altLang="zh-CN" dirty="0"/>
              <a:t>UML</a:t>
            </a:r>
            <a:r>
              <a:rPr kumimoji="1" lang="zh-CN" altLang="en-US" dirty="0"/>
              <a:t>不是一种可视化的编程语言。</a:t>
            </a:r>
            <a:endParaRPr kumimoji="1" lang="en-US" altLang="zh-CN" dirty="0"/>
          </a:p>
          <a:p>
            <a:r>
              <a:rPr kumimoji="1" lang="zh-CN" altLang="en-US" dirty="0"/>
              <a:t>除了直接映射以外，</a:t>
            </a:r>
            <a:r>
              <a:rPr kumimoji="1" lang="en-US" altLang="zh-CN" dirty="0"/>
              <a:t>UML</a:t>
            </a:r>
            <a:r>
              <a:rPr kumimoji="1" lang="zh-CN" altLang="en-US" dirty="0"/>
              <a:t>具有丰富的表达力，而且无歧义性，这允许直接执行模型，模拟系统以及运行系统进行操纵</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749890" y="2769281"/>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804454" y="2847181"/>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237485" y="2742015"/>
            <a:ext cx="3064863" cy="270010"/>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en-US" altLang="zh-CN" sz="1600" dirty="0">
                <a:solidFill>
                  <a:srgbClr val="445469"/>
                </a:solidFill>
                <a:latin typeface="Arial" panose="020B0604020202020204" pitchFamily="34" charset="0"/>
                <a:sym typeface="Arial" panose="020B0604020202020204" pitchFamily="34" charset="0"/>
              </a:rPr>
              <a:t>UML</a:t>
            </a:r>
            <a:r>
              <a:rPr lang="zh-CN" altLang="en-US" sz="1600" dirty="0">
                <a:solidFill>
                  <a:srgbClr val="445469"/>
                </a:solidFill>
                <a:latin typeface="Arial" panose="020B0604020202020204" pitchFamily="34" charset="0"/>
                <a:sym typeface="Arial" panose="020B0604020202020204" pitchFamily="34" charset="0"/>
              </a:rPr>
              <a:t>是一种用于文档化的语言</a:t>
            </a:r>
          </a:p>
        </p:txBody>
      </p:sp>
      <p:sp>
        <p:nvSpPr>
          <p:cNvPr id="4" name="文本框 3"/>
          <p:cNvSpPr txBox="1"/>
          <p:nvPr/>
        </p:nvSpPr>
        <p:spPr>
          <a:xfrm>
            <a:off x="952885" y="4401284"/>
            <a:ext cx="3624749" cy="923330"/>
          </a:xfrm>
          <a:prstGeom prst="rect">
            <a:avLst/>
          </a:prstGeom>
          <a:noFill/>
        </p:spPr>
        <p:txBody>
          <a:bodyPr wrap="square" rtlCol="0">
            <a:spAutoFit/>
          </a:bodyPr>
          <a:lstStyle/>
          <a:p>
            <a:r>
              <a:rPr kumimoji="1" lang="en-US" altLang="zh-CN" dirty="0"/>
              <a:t>UML</a:t>
            </a:r>
            <a:r>
              <a:rPr kumimoji="1" lang="zh-CN" altLang="en-US" dirty="0"/>
              <a:t>适于建立系统结构及其所有细节的文档。</a:t>
            </a:r>
            <a:r>
              <a:rPr kumimoji="1" lang="en-US" altLang="zh-CN" dirty="0"/>
              <a:t>UML</a:t>
            </a:r>
            <a:r>
              <a:rPr kumimoji="1" lang="zh-CN" altLang="en-US" dirty="0"/>
              <a:t>还提供了用于表达需求和测试的语言</a:t>
            </a:r>
            <a:endParaRPr kumimoji="1" lang="en-US" altLang="zh-C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FBCF5"/>
        </a:solidFill>
        <a:effectLst/>
      </p:bgPr>
    </p:bg>
    <p:spTree>
      <p:nvGrpSpPr>
        <p:cNvPr id="1" name=""/>
        <p:cNvGrpSpPr/>
        <p:nvPr/>
      </p:nvGrpSpPr>
      <p:grpSpPr>
        <a:xfrm>
          <a:off x="0" y="0"/>
          <a:ext cx="0" cy="0"/>
          <a:chOff x="0" y="0"/>
          <a:chExt cx="0" cy="0"/>
        </a:xfrm>
      </p:grpSpPr>
      <p:sp>
        <p:nvSpPr>
          <p:cNvPr id="7" name="矩形 6"/>
          <p:cNvSpPr/>
          <p:nvPr/>
        </p:nvSpPr>
        <p:spPr>
          <a:xfrm rot="4832515">
            <a:off x="-1335088" y="3270250"/>
            <a:ext cx="7340601" cy="3206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5123" name="图片 2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3838" y="0"/>
            <a:ext cx="2974976" cy="687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24" name="组合 27"/>
          <p:cNvGrpSpPr/>
          <p:nvPr/>
        </p:nvGrpSpPr>
        <p:grpSpPr bwMode="auto">
          <a:xfrm>
            <a:off x="4811713" y="2609850"/>
            <a:ext cx="3190875" cy="585788"/>
            <a:chOff x="8019288" y="3163824"/>
            <a:chExt cx="3191256" cy="585216"/>
          </a:xfrm>
        </p:grpSpPr>
        <p:sp>
          <p:nvSpPr>
            <p:cNvPr id="29" name="圆角矩形 28"/>
            <p:cNvSpPr/>
            <p:nvPr/>
          </p:nvSpPr>
          <p:spPr>
            <a:xfrm>
              <a:off x="8019288" y="3163824"/>
              <a:ext cx="3191256" cy="585216"/>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5160" name="组合 29"/>
            <p:cNvGrpSpPr/>
            <p:nvPr/>
          </p:nvGrpSpPr>
          <p:grpSpPr bwMode="auto">
            <a:xfrm>
              <a:off x="8147304" y="3246120"/>
              <a:ext cx="420624" cy="420624"/>
              <a:chOff x="8147304" y="3246120"/>
              <a:chExt cx="420624" cy="420624"/>
            </a:xfrm>
          </p:grpSpPr>
          <p:sp>
            <p:nvSpPr>
              <p:cNvPr id="32" name="椭圆 31"/>
              <p:cNvSpPr/>
              <p:nvPr/>
            </p:nvSpPr>
            <p:spPr>
              <a:xfrm>
                <a:off x="8147890" y="3246294"/>
                <a:ext cx="420738" cy="42027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163" name="文本框 32"/>
              <p:cNvSpPr txBox="1">
                <a:spLocks noChangeArrowheads="1"/>
              </p:cNvSpPr>
              <p:nvPr/>
            </p:nvSpPr>
            <p:spPr bwMode="auto">
              <a:xfrm>
                <a:off x="8165592" y="3257490"/>
                <a:ext cx="30175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i="1">
                    <a:solidFill>
                      <a:srgbClr val="FFFFFF"/>
                    </a:solidFill>
                    <a:latin typeface="微软雅黑" panose="020B0503020204020204" pitchFamily="34" charset="-122"/>
                    <a:ea typeface="微软雅黑" panose="020B0503020204020204" pitchFamily="34" charset="-122"/>
                  </a:rPr>
                  <a:t>1</a:t>
                </a:r>
                <a:endParaRPr lang="zh-CN" altLang="en-US" sz="2000" b="1" i="1">
                  <a:solidFill>
                    <a:srgbClr val="FFFFFF"/>
                  </a:solidFill>
                  <a:latin typeface="微软雅黑" panose="020B0503020204020204" pitchFamily="34" charset="-122"/>
                  <a:ea typeface="微软雅黑" panose="020B0503020204020204" pitchFamily="34" charset="-122"/>
                </a:endParaRPr>
              </a:p>
            </p:txBody>
          </p:sp>
        </p:grpSp>
        <p:sp>
          <p:nvSpPr>
            <p:cNvPr id="5161" name="文本框 30"/>
            <p:cNvSpPr txBox="1">
              <a:spLocks noChangeArrowheads="1"/>
            </p:cNvSpPr>
            <p:nvPr/>
          </p:nvSpPr>
          <p:spPr bwMode="auto">
            <a:xfrm>
              <a:off x="8871204" y="3224123"/>
              <a:ext cx="205282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zh-CN" altLang="en-US" sz="2400" b="1" dirty="0">
                  <a:solidFill>
                    <a:srgbClr val="FFFFFF"/>
                  </a:solidFill>
                  <a:latin typeface="微软雅黑" panose="020B0503020204020204" pitchFamily="34" charset="-122"/>
                  <a:ea typeface="微软雅黑" panose="020B0503020204020204" pitchFamily="34" charset="-122"/>
                </a:rPr>
                <a:t>前言</a:t>
              </a:r>
            </a:p>
          </p:txBody>
        </p:sp>
      </p:grpSp>
      <p:sp>
        <p:nvSpPr>
          <p:cNvPr id="5125" name="文本框 33"/>
          <p:cNvSpPr txBox="1">
            <a:spLocks noChangeArrowheads="1"/>
          </p:cNvSpPr>
          <p:nvPr/>
        </p:nvSpPr>
        <p:spPr bwMode="auto">
          <a:xfrm>
            <a:off x="3097213" y="374650"/>
            <a:ext cx="2109787"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7200" b="1">
                <a:solidFill>
                  <a:schemeClr val="bg1"/>
                </a:solidFill>
                <a:latin typeface="微软雅黑" panose="020B0503020204020204" pitchFamily="34" charset="-122"/>
                <a:ea typeface="微软雅黑" panose="020B0503020204020204" pitchFamily="34" charset="-122"/>
              </a:rPr>
              <a:t>目录</a:t>
            </a:r>
          </a:p>
        </p:txBody>
      </p:sp>
      <p:sp>
        <p:nvSpPr>
          <p:cNvPr id="27" name="椭圆 26"/>
          <p:cNvSpPr/>
          <p:nvPr/>
        </p:nvSpPr>
        <p:spPr>
          <a:xfrm>
            <a:off x="1031875" y="2606675"/>
            <a:ext cx="2705100" cy="2703513"/>
          </a:xfrm>
          <a:prstGeom prst="ellipse">
            <a:avLst/>
          </a:prstGeom>
          <a:solidFill>
            <a:schemeClr val="bg1"/>
          </a:solidFill>
          <a:ln w="19050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5127" name="组合 1"/>
          <p:cNvGrpSpPr/>
          <p:nvPr/>
        </p:nvGrpSpPr>
        <p:grpSpPr bwMode="auto">
          <a:xfrm>
            <a:off x="1735138" y="3240088"/>
            <a:ext cx="1766887" cy="1449387"/>
            <a:chOff x="1775577" y="3202325"/>
            <a:chExt cx="1767445" cy="1448930"/>
          </a:xfrm>
        </p:grpSpPr>
        <p:grpSp>
          <p:nvGrpSpPr>
            <p:cNvPr id="5147" name="组合 270"/>
            <p:cNvGrpSpPr/>
            <p:nvPr/>
          </p:nvGrpSpPr>
          <p:grpSpPr bwMode="auto">
            <a:xfrm>
              <a:off x="1775577" y="3202325"/>
              <a:ext cx="1490994" cy="1448930"/>
              <a:chOff x="8044640" y="1762404"/>
              <a:chExt cx="2130094" cy="2070000"/>
            </a:xfrm>
          </p:grpSpPr>
          <p:pic>
            <p:nvPicPr>
              <p:cNvPr id="5151" name="图片 27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044640" y="1762404"/>
                <a:ext cx="1507500" cy="207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52" name="组合 275"/>
              <p:cNvGrpSpPr/>
              <p:nvPr/>
            </p:nvGrpSpPr>
            <p:grpSpPr bwMode="auto">
              <a:xfrm>
                <a:off x="9311276" y="1941922"/>
                <a:ext cx="605848" cy="606786"/>
                <a:chOff x="4027488" y="1747838"/>
                <a:chExt cx="1025525" cy="1027113"/>
              </a:xfrm>
            </p:grpSpPr>
            <p:sp>
              <p:nvSpPr>
                <p:cNvPr id="5157" name="Oval 5"/>
                <p:cNvSpPr>
                  <a:spLocks noChangeArrowheads="1"/>
                </p:cNvSpPr>
                <p:nvPr/>
              </p:nvSpPr>
              <p:spPr bwMode="auto">
                <a:xfrm>
                  <a:off x="4027488" y="1747838"/>
                  <a:ext cx="1025525" cy="1027113"/>
                </a:xfrm>
                <a:prstGeom prst="ellipse">
                  <a:avLst/>
                </a:prstGeom>
                <a:solidFill>
                  <a:srgbClr val="FFA52B"/>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5158" name="Freeform 6"/>
                <p:cNvSpPr>
                  <a:spLocks noEditPoints="1"/>
                </p:cNvSpPr>
                <p:nvPr/>
              </p:nvSpPr>
              <p:spPr bwMode="auto">
                <a:xfrm>
                  <a:off x="4300538" y="1939925"/>
                  <a:ext cx="481013" cy="674688"/>
                </a:xfrm>
                <a:custGeom>
                  <a:avLst/>
                  <a:gdLst>
                    <a:gd name="T0" fmla="*/ 2147483647 w 127"/>
                    <a:gd name="T1" fmla="*/ 2147483647 h 178"/>
                    <a:gd name="T2" fmla="*/ 2147483647 w 127"/>
                    <a:gd name="T3" fmla="*/ 2147483647 h 178"/>
                    <a:gd name="T4" fmla="*/ 2147483647 w 127"/>
                    <a:gd name="T5" fmla="*/ 2147483647 h 178"/>
                    <a:gd name="T6" fmla="*/ 2147483647 w 127"/>
                    <a:gd name="T7" fmla="*/ 2147483647 h 178"/>
                    <a:gd name="T8" fmla="*/ 2147483647 w 127"/>
                    <a:gd name="T9" fmla="*/ 2147483647 h 178"/>
                    <a:gd name="T10" fmla="*/ 2147483647 w 127"/>
                    <a:gd name="T11" fmla="*/ 2147483647 h 178"/>
                    <a:gd name="T12" fmla="*/ 2147483647 w 127"/>
                    <a:gd name="T13" fmla="*/ 2147483647 h 178"/>
                    <a:gd name="T14" fmla="*/ 2147483647 w 127"/>
                    <a:gd name="T15" fmla="*/ 2147483647 h 178"/>
                    <a:gd name="T16" fmla="*/ 2147483647 w 127"/>
                    <a:gd name="T17" fmla="*/ 0 h 178"/>
                    <a:gd name="T18" fmla="*/ 2147483647 w 127"/>
                    <a:gd name="T19" fmla="*/ 0 h 178"/>
                    <a:gd name="T20" fmla="*/ 2147483647 w 127"/>
                    <a:gd name="T21" fmla="*/ 2147483647 h 178"/>
                    <a:gd name="T22" fmla="*/ 2147483647 w 127"/>
                    <a:gd name="T23" fmla="*/ 2147483647 h 178"/>
                    <a:gd name="T24" fmla="*/ 2147483647 w 127"/>
                    <a:gd name="T25" fmla="*/ 2147483647 h 178"/>
                    <a:gd name="T26" fmla="*/ 2147483647 w 127"/>
                    <a:gd name="T27" fmla="*/ 2147483647 h 178"/>
                    <a:gd name="T28" fmla="*/ 2147483647 w 127"/>
                    <a:gd name="T29" fmla="*/ 2147483647 h 178"/>
                    <a:gd name="T30" fmla="*/ 2147483647 w 127"/>
                    <a:gd name="T31" fmla="*/ 2147483647 h 178"/>
                    <a:gd name="T32" fmla="*/ 2147483647 w 127"/>
                    <a:gd name="T33" fmla="*/ 2147483647 h 178"/>
                    <a:gd name="T34" fmla="*/ 2147483647 w 127"/>
                    <a:gd name="T35" fmla="*/ 2147483647 h 178"/>
                    <a:gd name="T36" fmla="*/ 2147483647 w 127"/>
                    <a:gd name="T37" fmla="*/ 2147483647 h 178"/>
                    <a:gd name="T38" fmla="*/ 0 w 127"/>
                    <a:gd name="T39" fmla="*/ 2147483647 h 178"/>
                    <a:gd name="T40" fmla="*/ 2147483647 w 127"/>
                    <a:gd name="T41" fmla="*/ 2147483647 h 178"/>
                    <a:gd name="T42" fmla="*/ 2147483647 w 127"/>
                    <a:gd name="T43" fmla="*/ 2147483647 h 178"/>
                    <a:gd name="T44" fmla="*/ 2147483647 w 127"/>
                    <a:gd name="T45" fmla="*/ 2147483647 h 178"/>
                    <a:gd name="T46" fmla="*/ 2147483647 w 127"/>
                    <a:gd name="T47" fmla="*/ 2147483647 h 178"/>
                    <a:gd name="T48" fmla="*/ 2147483647 w 127"/>
                    <a:gd name="T49" fmla="*/ 2147483647 h 178"/>
                    <a:gd name="T50" fmla="*/ 2147483647 w 127"/>
                    <a:gd name="T51" fmla="*/ 2147483647 h 178"/>
                    <a:gd name="T52" fmla="*/ 2147483647 w 127"/>
                    <a:gd name="T53" fmla="*/ 2147483647 h 178"/>
                    <a:gd name="T54" fmla="*/ 2147483647 w 127"/>
                    <a:gd name="T55" fmla="*/ 2147483647 h 178"/>
                    <a:gd name="T56" fmla="*/ 2147483647 w 127"/>
                    <a:gd name="T57" fmla="*/ 2147483647 h 178"/>
                    <a:gd name="T58" fmla="*/ 2147483647 w 127"/>
                    <a:gd name="T59" fmla="*/ 2147483647 h 178"/>
                    <a:gd name="T60" fmla="*/ 2147483647 w 127"/>
                    <a:gd name="T61" fmla="*/ 2147483647 h 178"/>
                    <a:gd name="T62" fmla="*/ 2147483647 w 127"/>
                    <a:gd name="T63" fmla="*/ 2147483647 h 178"/>
                    <a:gd name="T64" fmla="*/ 2147483647 w 127"/>
                    <a:gd name="T65" fmla="*/ 2147483647 h 178"/>
                    <a:gd name="T66" fmla="*/ 2147483647 w 127"/>
                    <a:gd name="T67" fmla="*/ 2147483647 h 178"/>
                    <a:gd name="T68" fmla="*/ 2147483647 w 127"/>
                    <a:gd name="T69" fmla="*/ 2147483647 h 178"/>
                    <a:gd name="T70" fmla="*/ 2147483647 w 127"/>
                    <a:gd name="T71" fmla="*/ 2147483647 h 178"/>
                    <a:gd name="T72" fmla="*/ 2147483647 w 127"/>
                    <a:gd name="T73" fmla="*/ 2147483647 h 178"/>
                    <a:gd name="T74" fmla="*/ 2147483647 w 127"/>
                    <a:gd name="T75" fmla="*/ 2147483647 h 178"/>
                    <a:gd name="T76" fmla="*/ 2147483647 w 127"/>
                    <a:gd name="T77" fmla="*/ 2147483647 h 178"/>
                    <a:gd name="T78" fmla="*/ 2147483647 w 127"/>
                    <a:gd name="T79" fmla="*/ 2147483647 h 178"/>
                    <a:gd name="T80" fmla="*/ 2147483647 w 127"/>
                    <a:gd name="T81" fmla="*/ 2147483647 h 178"/>
                    <a:gd name="T82" fmla="*/ 2147483647 w 127"/>
                    <a:gd name="T83" fmla="*/ 2147483647 h 178"/>
                    <a:gd name="T84" fmla="*/ 2147483647 w 127"/>
                    <a:gd name="T85" fmla="*/ 2147483647 h 178"/>
                    <a:gd name="T86" fmla="*/ 2147483647 w 127"/>
                    <a:gd name="T87" fmla="*/ 2147483647 h 17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27" h="178">
                      <a:moveTo>
                        <a:pt x="113" y="84"/>
                      </a:moveTo>
                      <a:cubicBezTo>
                        <a:pt x="106" y="78"/>
                        <a:pt x="92" y="72"/>
                        <a:pt x="71" y="67"/>
                      </a:cubicBezTo>
                      <a:cubicBezTo>
                        <a:pt x="71" y="37"/>
                        <a:pt x="71" y="37"/>
                        <a:pt x="71" y="37"/>
                      </a:cubicBezTo>
                      <a:cubicBezTo>
                        <a:pt x="75" y="39"/>
                        <a:pt x="78" y="41"/>
                        <a:pt x="79" y="43"/>
                      </a:cubicBezTo>
                      <a:cubicBezTo>
                        <a:pt x="81" y="45"/>
                        <a:pt x="82" y="48"/>
                        <a:pt x="84" y="53"/>
                      </a:cubicBezTo>
                      <a:cubicBezTo>
                        <a:pt x="122" y="47"/>
                        <a:pt x="122" y="47"/>
                        <a:pt x="122" y="47"/>
                      </a:cubicBezTo>
                      <a:cubicBezTo>
                        <a:pt x="120" y="36"/>
                        <a:pt x="115" y="28"/>
                        <a:pt x="107" y="21"/>
                      </a:cubicBezTo>
                      <a:cubicBezTo>
                        <a:pt x="98" y="15"/>
                        <a:pt x="87" y="11"/>
                        <a:pt x="71" y="11"/>
                      </a:cubicBezTo>
                      <a:cubicBezTo>
                        <a:pt x="71" y="0"/>
                        <a:pt x="71" y="0"/>
                        <a:pt x="71" y="0"/>
                      </a:cubicBezTo>
                      <a:cubicBezTo>
                        <a:pt x="57" y="0"/>
                        <a:pt x="57" y="0"/>
                        <a:pt x="57" y="0"/>
                      </a:cubicBezTo>
                      <a:cubicBezTo>
                        <a:pt x="57" y="11"/>
                        <a:pt x="57" y="11"/>
                        <a:pt x="57" y="11"/>
                      </a:cubicBezTo>
                      <a:cubicBezTo>
                        <a:pt x="40" y="11"/>
                        <a:pt x="27" y="16"/>
                        <a:pt x="19" y="24"/>
                      </a:cubicBezTo>
                      <a:cubicBezTo>
                        <a:pt x="10" y="32"/>
                        <a:pt x="6" y="42"/>
                        <a:pt x="6" y="55"/>
                      </a:cubicBezTo>
                      <a:cubicBezTo>
                        <a:pt x="6" y="63"/>
                        <a:pt x="8" y="71"/>
                        <a:pt x="12" y="77"/>
                      </a:cubicBezTo>
                      <a:cubicBezTo>
                        <a:pt x="16" y="83"/>
                        <a:pt x="21" y="88"/>
                        <a:pt x="27" y="90"/>
                      </a:cubicBezTo>
                      <a:cubicBezTo>
                        <a:pt x="33" y="93"/>
                        <a:pt x="43" y="97"/>
                        <a:pt x="57" y="100"/>
                      </a:cubicBezTo>
                      <a:cubicBezTo>
                        <a:pt x="57" y="137"/>
                        <a:pt x="57" y="137"/>
                        <a:pt x="57" y="137"/>
                      </a:cubicBezTo>
                      <a:cubicBezTo>
                        <a:pt x="52" y="134"/>
                        <a:pt x="48" y="132"/>
                        <a:pt x="46" y="129"/>
                      </a:cubicBezTo>
                      <a:cubicBezTo>
                        <a:pt x="44" y="126"/>
                        <a:pt x="42" y="121"/>
                        <a:pt x="41" y="114"/>
                      </a:cubicBezTo>
                      <a:cubicBezTo>
                        <a:pt x="0" y="119"/>
                        <a:pt x="0" y="119"/>
                        <a:pt x="0" y="119"/>
                      </a:cubicBezTo>
                      <a:cubicBezTo>
                        <a:pt x="1" y="126"/>
                        <a:pt x="3" y="131"/>
                        <a:pt x="5" y="136"/>
                      </a:cubicBezTo>
                      <a:cubicBezTo>
                        <a:pt x="8" y="141"/>
                        <a:pt x="11" y="145"/>
                        <a:pt x="16" y="150"/>
                      </a:cubicBezTo>
                      <a:cubicBezTo>
                        <a:pt x="20" y="154"/>
                        <a:pt x="26" y="157"/>
                        <a:pt x="32" y="159"/>
                      </a:cubicBezTo>
                      <a:cubicBezTo>
                        <a:pt x="38" y="162"/>
                        <a:pt x="46" y="163"/>
                        <a:pt x="57" y="164"/>
                      </a:cubicBezTo>
                      <a:cubicBezTo>
                        <a:pt x="57" y="178"/>
                        <a:pt x="57" y="178"/>
                        <a:pt x="57" y="178"/>
                      </a:cubicBezTo>
                      <a:cubicBezTo>
                        <a:pt x="71" y="178"/>
                        <a:pt x="71" y="178"/>
                        <a:pt x="71" y="178"/>
                      </a:cubicBezTo>
                      <a:cubicBezTo>
                        <a:pt x="71" y="164"/>
                        <a:pt x="71" y="164"/>
                        <a:pt x="71" y="164"/>
                      </a:cubicBezTo>
                      <a:cubicBezTo>
                        <a:pt x="80" y="164"/>
                        <a:pt x="87" y="163"/>
                        <a:pt x="93" y="161"/>
                      </a:cubicBezTo>
                      <a:cubicBezTo>
                        <a:pt x="99" y="159"/>
                        <a:pt x="104" y="156"/>
                        <a:pt x="109" y="152"/>
                      </a:cubicBezTo>
                      <a:cubicBezTo>
                        <a:pt x="114" y="148"/>
                        <a:pt x="119" y="143"/>
                        <a:pt x="122" y="136"/>
                      </a:cubicBezTo>
                      <a:cubicBezTo>
                        <a:pt x="125" y="130"/>
                        <a:pt x="127" y="123"/>
                        <a:pt x="127" y="116"/>
                      </a:cubicBezTo>
                      <a:cubicBezTo>
                        <a:pt x="127" y="103"/>
                        <a:pt x="122" y="93"/>
                        <a:pt x="113" y="84"/>
                      </a:cubicBezTo>
                      <a:close/>
                      <a:moveTo>
                        <a:pt x="57" y="63"/>
                      </a:moveTo>
                      <a:cubicBezTo>
                        <a:pt x="52" y="62"/>
                        <a:pt x="49" y="60"/>
                        <a:pt x="47" y="58"/>
                      </a:cubicBezTo>
                      <a:cubicBezTo>
                        <a:pt x="46" y="55"/>
                        <a:pt x="45" y="53"/>
                        <a:pt x="45" y="50"/>
                      </a:cubicBezTo>
                      <a:cubicBezTo>
                        <a:pt x="45" y="47"/>
                        <a:pt x="46" y="44"/>
                        <a:pt x="47" y="42"/>
                      </a:cubicBezTo>
                      <a:cubicBezTo>
                        <a:pt x="49" y="40"/>
                        <a:pt x="52" y="38"/>
                        <a:pt x="57" y="37"/>
                      </a:cubicBezTo>
                      <a:lnTo>
                        <a:pt x="57" y="63"/>
                      </a:lnTo>
                      <a:close/>
                      <a:moveTo>
                        <a:pt x="84" y="131"/>
                      </a:moveTo>
                      <a:cubicBezTo>
                        <a:pt x="82" y="134"/>
                        <a:pt x="77" y="136"/>
                        <a:pt x="71" y="138"/>
                      </a:cubicBezTo>
                      <a:cubicBezTo>
                        <a:pt x="71" y="105"/>
                        <a:pt x="71" y="105"/>
                        <a:pt x="71" y="105"/>
                      </a:cubicBezTo>
                      <a:cubicBezTo>
                        <a:pt x="78" y="107"/>
                        <a:pt x="83" y="110"/>
                        <a:pt x="85" y="112"/>
                      </a:cubicBezTo>
                      <a:cubicBezTo>
                        <a:pt x="87" y="115"/>
                        <a:pt x="88" y="118"/>
                        <a:pt x="88" y="121"/>
                      </a:cubicBezTo>
                      <a:cubicBezTo>
                        <a:pt x="88" y="125"/>
                        <a:pt x="87" y="128"/>
                        <a:pt x="84" y="131"/>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5153" name="组合 276"/>
              <p:cNvGrpSpPr/>
              <p:nvPr/>
            </p:nvGrpSpPr>
            <p:grpSpPr bwMode="auto">
              <a:xfrm>
                <a:off x="9376222" y="2761378"/>
                <a:ext cx="798512" cy="795337"/>
                <a:chOff x="3481388" y="1366838"/>
                <a:chExt cx="798512" cy="795337"/>
              </a:xfrm>
            </p:grpSpPr>
            <p:sp>
              <p:nvSpPr>
                <p:cNvPr id="5154" name="Oval 10"/>
                <p:cNvSpPr>
                  <a:spLocks noChangeArrowheads="1"/>
                </p:cNvSpPr>
                <p:nvPr/>
              </p:nvSpPr>
              <p:spPr bwMode="auto">
                <a:xfrm>
                  <a:off x="3481388" y="1366838"/>
                  <a:ext cx="798512" cy="795337"/>
                </a:xfrm>
                <a:prstGeom prst="ellipse">
                  <a:avLst/>
                </a:pr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5155" name="Oval 11"/>
                <p:cNvSpPr>
                  <a:spLocks noChangeArrowheads="1"/>
                </p:cNvSpPr>
                <p:nvPr/>
              </p:nvSpPr>
              <p:spPr bwMode="auto">
                <a:xfrm>
                  <a:off x="3481388" y="1366838"/>
                  <a:ext cx="798512" cy="795337"/>
                </a:xfrm>
                <a:prstGeom prst="ellipse">
                  <a:avLst/>
                </a:pr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5156" name="Freeform 12"/>
                <p:cNvSpPr/>
                <p:nvPr/>
              </p:nvSpPr>
              <p:spPr bwMode="auto">
                <a:xfrm>
                  <a:off x="3614738" y="1511300"/>
                  <a:ext cx="425450" cy="495300"/>
                </a:xfrm>
                <a:custGeom>
                  <a:avLst/>
                  <a:gdLst>
                    <a:gd name="T0" fmla="*/ 0 w 112"/>
                    <a:gd name="T1" fmla="*/ 2147483647 h 130"/>
                    <a:gd name="T2" fmla="*/ 2147483647 w 112"/>
                    <a:gd name="T3" fmla="*/ 2147483647 h 130"/>
                    <a:gd name="T4" fmla="*/ 2147483647 w 112"/>
                    <a:gd name="T5" fmla="*/ 2147483647 h 130"/>
                    <a:gd name="T6" fmla="*/ 2147483647 w 112"/>
                    <a:gd name="T7" fmla="*/ 2147483647 h 130"/>
                    <a:gd name="T8" fmla="*/ 2147483647 w 112"/>
                    <a:gd name="T9" fmla="*/ 2147483647 h 130"/>
                    <a:gd name="T10" fmla="*/ 2147483647 w 112"/>
                    <a:gd name="T11" fmla="*/ 2147483647 h 130"/>
                    <a:gd name="T12" fmla="*/ 2147483647 w 112"/>
                    <a:gd name="T13" fmla="*/ 2147483647 h 130"/>
                    <a:gd name="T14" fmla="*/ 2147483647 w 112"/>
                    <a:gd name="T15" fmla="*/ 2147483647 h 130"/>
                    <a:gd name="T16" fmla="*/ 2147483647 w 112"/>
                    <a:gd name="T17" fmla="*/ 2147483647 h 130"/>
                    <a:gd name="T18" fmla="*/ 2147483647 w 112"/>
                    <a:gd name="T19" fmla="*/ 2147483647 h 130"/>
                    <a:gd name="T20" fmla="*/ 2147483647 w 112"/>
                    <a:gd name="T21" fmla="*/ 2147483647 h 130"/>
                    <a:gd name="T22" fmla="*/ 2147483647 w 112"/>
                    <a:gd name="T23" fmla="*/ 2147483647 h 130"/>
                    <a:gd name="T24" fmla="*/ 2147483647 w 112"/>
                    <a:gd name="T25" fmla="*/ 2147483647 h 130"/>
                    <a:gd name="T26" fmla="*/ 2147483647 w 112"/>
                    <a:gd name="T27" fmla="*/ 2147483647 h 130"/>
                    <a:gd name="T28" fmla="*/ 2147483647 w 112"/>
                    <a:gd name="T29" fmla="*/ 2147483647 h 130"/>
                    <a:gd name="T30" fmla="*/ 2147483647 w 112"/>
                    <a:gd name="T31" fmla="*/ 2147483647 h 130"/>
                    <a:gd name="T32" fmla="*/ 2147483647 w 112"/>
                    <a:gd name="T33" fmla="*/ 2147483647 h 130"/>
                    <a:gd name="T34" fmla="*/ 2147483647 w 112"/>
                    <a:gd name="T35" fmla="*/ 2147483647 h 130"/>
                    <a:gd name="T36" fmla="*/ 2147483647 w 112"/>
                    <a:gd name="T37" fmla="*/ 2147483647 h 130"/>
                    <a:gd name="T38" fmla="*/ 2147483647 w 112"/>
                    <a:gd name="T39" fmla="*/ 0 h 130"/>
                    <a:gd name="T40" fmla="*/ 2147483647 w 112"/>
                    <a:gd name="T41" fmla="*/ 2147483647 h 130"/>
                    <a:gd name="T42" fmla="*/ 2147483647 w 112"/>
                    <a:gd name="T43" fmla="*/ 2147483647 h 130"/>
                    <a:gd name="T44" fmla="*/ 2147483647 w 112"/>
                    <a:gd name="T45" fmla="*/ 2147483647 h 130"/>
                    <a:gd name="T46" fmla="*/ 2147483647 w 112"/>
                    <a:gd name="T47" fmla="*/ 2147483647 h 130"/>
                    <a:gd name="T48" fmla="*/ 2147483647 w 112"/>
                    <a:gd name="T49" fmla="*/ 2147483647 h 130"/>
                    <a:gd name="T50" fmla="*/ 2147483647 w 112"/>
                    <a:gd name="T51" fmla="*/ 2147483647 h 130"/>
                    <a:gd name="T52" fmla="*/ 2147483647 w 112"/>
                    <a:gd name="T53" fmla="*/ 2147483647 h 130"/>
                    <a:gd name="T54" fmla="*/ 0 w 112"/>
                    <a:gd name="T55" fmla="*/ 2147483647 h 13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12" h="130">
                      <a:moveTo>
                        <a:pt x="0" y="85"/>
                      </a:moveTo>
                      <a:cubicBezTo>
                        <a:pt x="16" y="85"/>
                        <a:pt x="16" y="85"/>
                        <a:pt x="16" y="85"/>
                      </a:cubicBezTo>
                      <a:cubicBezTo>
                        <a:pt x="18" y="96"/>
                        <a:pt x="24" y="107"/>
                        <a:pt x="34" y="116"/>
                      </a:cubicBezTo>
                      <a:cubicBezTo>
                        <a:pt x="44" y="125"/>
                        <a:pt x="59" y="130"/>
                        <a:pt x="79" y="130"/>
                      </a:cubicBezTo>
                      <a:cubicBezTo>
                        <a:pt x="92" y="130"/>
                        <a:pt x="103" y="127"/>
                        <a:pt x="112" y="121"/>
                      </a:cubicBezTo>
                      <a:cubicBezTo>
                        <a:pt x="112" y="89"/>
                        <a:pt x="112" y="89"/>
                        <a:pt x="112" y="89"/>
                      </a:cubicBezTo>
                      <a:cubicBezTo>
                        <a:pt x="101" y="97"/>
                        <a:pt x="89" y="101"/>
                        <a:pt x="77" y="101"/>
                      </a:cubicBezTo>
                      <a:cubicBezTo>
                        <a:pt x="66" y="101"/>
                        <a:pt x="58" y="96"/>
                        <a:pt x="55" y="85"/>
                      </a:cubicBezTo>
                      <a:cubicBezTo>
                        <a:pt x="81" y="85"/>
                        <a:pt x="81" y="85"/>
                        <a:pt x="81" y="85"/>
                      </a:cubicBezTo>
                      <a:cubicBezTo>
                        <a:pt x="85" y="69"/>
                        <a:pt x="85" y="69"/>
                        <a:pt x="85" y="69"/>
                      </a:cubicBezTo>
                      <a:cubicBezTo>
                        <a:pt x="53" y="69"/>
                        <a:pt x="53" y="69"/>
                        <a:pt x="53" y="69"/>
                      </a:cubicBezTo>
                      <a:cubicBezTo>
                        <a:pt x="53" y="65"/>
                        <a:pt x="53" y="65"/>
                        <a:pt x="53" y="65"/>
                      </a:cubicBezTo>
                      <a:cubicBezTo>
                        <a:pt x="53" y="63"/>
                        <a:pt x="53" y="61"/>
                        <a:pt x="53" y="60"/>
                      </a:cubicBezTo>
                      <a:cubicBezTo>
                        <a:pt x="83" y="60"/>
                        <a:pt x="83" y="60"/>
                        <a:pt x="83" y="60"/>
                      </a:cubicBezTo>
                      <a:cubicBezTo>
                        <a:pt x="87" y="44"/>
                        <a:pt x="87" y="44"/>
                        <a:pt x="87" y="44"/>
                      </a:cubicBezTo>
                      <a:cubicBezTo>
                        <a:pt x="56" y="44"/>
                        <a:pt x="56" y="44"/>
                        <a:pt x="56" y="44"/>
                      </a:cubicBezTo>
                      <a:cubicBezTo>
                        <a:pt x="60" y="34"/>
                        <a:pt x="67" y="29"/>
                        <a:pt x="78" y="29"/>
                      </a:cubicBezTo>
                      <a:cubicBezTo>
                        <a:pt x="87" y="29"/>
                        <a:pt x="95" y="33"/>
                        <a:pt x="103" y="40"/>
                      </a:cubicBezTo>
                      <a:cubicBezTo>
                        <a:pt x="111" y="9"/>
                        <a:pt x="111" y="9"/>
                        <a:pt x="111" y="9"/>
                      </a:cubicBezTo>
                      <a:cubicBezTo>
                        <a:pt x="99" y="3"/>
                        <a:pt x="88" y="0"/>
                        <a:pt x="77" y="0"/>
                      </a:cubicBezTo>
                      <a:cubicBezTo>
                        <a:pt x="44" y="0"/>
                        <a:pt x="23" y="15"/>
                        <a:pt x="16" y="44"/>
                      </a:cubicBezTo>
                      <a:cubicBezTo>
                        <a:pt x="7" y="44"/>
                        <a:pt x="7" y="44"/>
                        <a:pt x="7" y="44"/>
                      </a:cubicBezTo>
                      <a:cubicBezTo>
                        <a:pt x="3" y="60"/>
                        <a:pt x="3" y="60"/>
                        <a:pt x="3" y="60"/>
                      </a:cubicBezTo>
                      <a:cubicBezTo>
                        <a:pt x="14" y="60"/>
                        <a:pt x="14" y="60"/>
                        <a:pt x="14" y="60"/>
                      </a:cubicBezTo>
                      <a:cubicBezTo>
                        <a:pt x="14" y="61"/>
                        <a:pt x="14" y="63"/>
                        <a:pt x="14" y="65"/>
                      </a:cubicBezTo>
                      <a:cubicBezTo>
                        <a:pt x="14" y="67"/>
                        <a:pt x="14" y="68"/>
                        <a:pt x="14" y="69"/>
                      </a:cubicBezTo>
                      <a:cubicBezTo>
                        <a:pt x="5" y="69"/>
                        <a:pt x="5" y="69"/>
                        <a:pt x="5" y="69"/>
                      </a:cubicBezTo>
                      <a:lnTo>
                        <a:pt x="0" y="85"/>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5148" name="组合 271"/>
            <p:cNvGrpSpPr/>
            <p:nvPr/>
          </p:nvGrpSpPr>
          <p:grpSpPr bwMode="auto">
            <a:xfrm>
              <a:off x="3257602" y="3641888"/>
              <a:ext cx="285420" cy="284902"/>
              <a:chOff x="4189412" y="2519360"/>
              <a:chExt cx="873125" cy="871538"/>
            </a:xfrm>
          </p:grpSpPr>
          <p:sp>
            <p:nvSpPr>
              <p:cNvPr id="5149" name="Oval 16"/>
              <p:cNvSpPr>
                <a:spLocks noChangeArrowheads="1"/>
              </p:cNvSpPr>
              <p:nvPr/>
            </p:nvSpPr>
            <p:spPr bwMode="auto">
              <a:xfrm>
                <a:off x="4189412" y="2519360"/>
                <a:ext cx="873125" cy="871538"/>
              </a:xfrm>
              <a:prstGeom prst="ellipse">
                <a:avLst/>
              </a:prstGeom>
              <a:solidFill>
                <a:srgbClr val="FFA52B"/>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5150" name="Freeform 17"/>
              <p:cNvSpPr/>
              <p:nvPr/>
            </p:nvSpPr>
            <p:spPr bwMode="auto">
              <a:xfrm>
                <a:off x="4427538" y="2692400"/>
                <a:ext cx="392113" cy="479425"/>
              </a:xfrm>
              <a:custGeom>
                <a:avLst/>
                <a:gdLst>
                  <a:gd name="T0" fmla="*/ 0 w 103"/>
                  <a:gd name="T1" fmla="*/ 2147483647 h 126"/>
                  <a:gd name="T2" fmla="*/ 2147483647 w 103"/>
                  <a:gd name="T3" fmla="*/ 2147483647 h 126"/>
                  <a:gd name="T4" fmla="*/ 2147483647 w 103"/>
                  <a:gd name="T5" fmla="*/ 2147483647 h 126"/>
                  <a:gd name="T6" fmla="*/ 2147483647 w 103"/>
                  <a:gd name="T7" fmla="*/ 2147483647 h 126"/>
                  <a:gd name="T8" fmla="*/ 2147483647 w 103"/>
                  <a:gd name="T9" fmla="*/ 2147483647 h 126"/>
                  <a:gd name="T10" fmla="*/ 2147483647 w 103"/>
                  <a:gd name="T11" fmla="*/ 2147483647 h 126"/>
                  <a:gd name="T12" fmla="*/ 2147483647 w 103"/>
                  <a:gd name="T13" fmla="*/ 2147483647 h 126"/>
                  <a:gd name="T14" fmla="*/ 2147483647 w 103"/>
                  <a:gd name="T15" fmla="*/ 2147483647 h 126"/>
                  <a:gd name="T16" fmla="*/ 2147483647 w 103"/>
                  <a:gd name="T17" fmla="*/ 2147483647 h 126"/>
                  <a:gd name="T18" fmla="*/ 2147483647 w 103"/>
                  <a:gd name="T19" fmla="*/ 2147483647 h 126"/>
                  <a:gd name="T20" fmla="*/ 2147483647 w 103"/>
                  <a:gd name="T21" fmla="*/ 2147483647 h 126"/>
                  <a:gd name="T22" fmla="*/ 2147483647 w 103"/>
                  <a:gd name="T23" fmla="*/ 2147483647 h 126"/>
                  <a:gd name="T24" fmla="*/ 2147483647 w 103"/>
                  <a:gd name="T25" fmla="*/ 2147483647 h 126"/>
                  <a:gd name="T26" fmla="*/ 2147483647 w 103"/>
                  <a:gd name="T27" fmla="*/ 2147483647 h 126"/>
                  <a:gd name="T28" fmla="*/ 2147483647 w 103"/>
                  <a:gd name="T29" fmla="*/ 2147483647 h 126"/>
                  <a:gd name="T30" fmla="*/ 2147483647 w 103"/>
                  <a:gd name="T31" fmla="*/ 2147483647 h 126"/>
                  <a:gd name="T32" fmla="*/ 2147483647 w 103"/>
                  <a:gd name="T33" fmla="*/ 2147483647 h 126"/>
                  <a:gd name="T34" fmla="*/ 2147483647 w 103"/>
                  <a:gd name="T35" fmla="*/ 2147483647 h 126"/>
                  <a:gd name="T36" fmla="*/ 2147483647 w 103"/>
                  <a:gd name="T37" fmla="*/ 2147483647 h 126"/>
                  <a:gd name="T38" fmla="*/ 2147483647 w 103"/>
                  <a:gd name="T39" fmla="*/ 2147483647 h 126"/>
                  <a:gd name="T40" fmla="*/ 2147483647 w 103"/>
                  <a:gd name="T41" fmla="*/ 2147483647 h 126"/>
                  <a:gd name="T42" fmla="*/ 2147483647 w 103"/>
                  <a:gd name="T43" fmla="*/ 2147483647 h 126"/>
                  <a:gd name="T44" fmla="*/ 2147483647 w 103"/>
                  <a:gd name="T45" fmla="*/ 2147483647 h 126"/>
                  <a:gd name="T46" fmla="*/ 2147483647 w 103"/>
                  <a:gd name="T47" fmla="*/ 2147483647 h 126"/>
                  <a:gd name="T48" fmla="*/ 2147483647 w 103"/>
                  <a:gd name="T49" fmla="*/ 2147483647 h 126"/>
                  <a:gd name="T50" fmla="*/ 2147483647 w 103"/>
                  <a:gd name="T51" fmla="*/ 2147483647 h 126"/>
                  <a:gd name="T52" fmla="*/ 2147483647 w 103"/>
                  <a:gd name="T53" fmla="*/ 2147483647 h 126"/>
                  <a:gd name="T54" fmla="*/ 2147483647 w 103"/>
                  <a:gd name="T55" fmla="*/ 2147483647 h 126"/>
                  <a:gd name="T56" fmla="*/ 2147483647 w 103"/>
                  <a:gd name="T57" fmla="*/ 0 h 126"/>
                  <a:gd name="T58" fmla="*/ 2147483647 w 103"/>
                  <a:gd name="T59" fmla="*/ 2147483647 h 126"/>
                  <a:gd name="T60" fmla="*/ 2147483647 w 103"/>
                  <a:gd name="T61" fmla="*/ 2147483647 h 126"/>
                  <a:gd name="T62" fmla="*/ 2147483647 w 103"/>
                  <a:gd name="T63" fmla="*/ 2147483647 h 126"/>
                  <a:gd name="T64" fmla="*/ 2147483647 w 103"/>
                  <a:gd name="T65" fmla="*/ 2147483647 h 126"/>
                  <a:gd name="T66" fmla="*/ 2147483647 w 103"/>
                  <a:gd name="T67" fmla="*/ 2147483647 h 126"/>
                  <a:gd name="T68" fmla="*/ 0 w 103"/>
                  <a:gd name="T69" fmla="*/ 2147483647 h 126"/>
                  <a:gd name="T70" fmla="*/ 0 w 103"/>
                  <a:gd name="T71" fmla="*/ 2147483647 h 126"/>
                  <a:gd name="T72" fmla="*/ 2147483647 w 103"/>
                  <a:gd name="T73" fmla="*/ 2147483647 h 126"/>
                  <a:gd name="T74" fmla="*/ 2147483647 w 103"/>
                  <a:gd name="T75" fmla="*/ 2147483647 h 126"/>
                  <a:gd name="T76" fmla="*/ 0 w 103"/>
                  <a:gd name="T77" fmla="*/ 2147483647 h 12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03" h="126">
                    <a:moveTo>
                      <a:pt x="0" y="102"/>
                    </a:moveTo>
                    <a:cubicBezTo>
                      <a:pt x="10" y="126"/>
                      <a:pt x="10" y="126"/>
                      <a:pt x="10" y="126"/>
                    </a:cubicBezTo>
                    <a:cubicBezTo>
                      <a:pt x="19" y="121"/>
                      <a:pt x="27" y="119"/>
                      <a:pt x="34" y="119"/>
                    </a:cubicBezTo>
                    <a:cubicBezTo>
                      <a:pt x="37" y="119"/>
                      <a:pt x="39" y="119"/>
                      <a:pt x="41" y="119"/>
                    </a:cubicBezTo>
                    <a:cubicBezTo>
                      <a:pt x="43" y="120"/>
                      <a:pt x="49" y="121"/>
                      <a:pt x="57" y="123"/>
                    </a:cubicBezTo>
                    <a:cubicBezTo>
                      <a:pt x="64" y="125"/>
                      <a:pt x="70" y="126"/>
                      <a:pt x="75" y="126"/>
                    </a:cubicBezTo>
                    <a:cubicBezTo>
                      <a:pt x="80" y="126"/>
                      <a:pt x="85" y="126"/>
                      <a:pt x="89" y="125"/>
                    </a:cubicBezTo>
                    <a:cubicBezTo>
                      <a:pt x="93" y="123"/>
                      <a:pt x="98" y="122"/>
                      <a:pt x="103" y="119"/>
                    </a:cubicBezTo>
                    <a:cubicBezTo>
                      <a:pt x="92" y="94"/>
                      <a:pt x="92" y="94"/>
                      <a:pt x="92" y="94"/>
                    </a:cubicBezTo>
                    <a:cubicBezTo>
                      <a:pt x="88" y="96"/>
                      <a:pt x="85" y="97"/>
                      <a:pt x="83" y="97"/>
                    </a:cubicBezTo>
                    <a:cubicBezTo>
                      <a:pt x="81" y="98"/>
                      <a:pt x="78" y="98"/>
                      <a:pt x="75" y="98"/>
                    </a:cubicBezTo>
                    <a:cubicBezTo>
                      <a:pt x="71" y="98"/>
                      <a:pt x="66" y="97"/>
                      <a:pt x="60" y="96"/>
                    </a:cubicBezTo>
                    <a:cubicBezTo>
                      <a:pt x="56" y="95"/>
                      <a:pt x="52" y="94"/>
                      <a:pt x="49" y="94"/>
                    </a:cubicBezTo>
                    <a:cubicBezTo>
                      <a:pt x="47" y="94"/>
                      <a:pt x="44" y="95"/>
                      <a:pt x="41" y="95"/>
                    </a:cubicBezTo>
                    <a:cubicBezTo>
                      <a:pt x="44" y="92"/>
                      <a:pt x="46" y="89"/>
                      <a:pt x="47" y="86"/>
                    </a:cubicBezTo>
                    <a:cubicBezTo>
                      <a:pt x="48" y="83"/>
                      <a:pt x="49" y="78"/>
                      <a:pt x="49" y="74"/>
                    </a:cubicBezTo>
                    <a:cubicBezTo>
                      <a:pt x="72" y="74"/>
                      <a:pt x="72" y="74"/>
                      <a:pt x="72" y="74"/>
                    </a:cubicBezTo>
                    <a:cubicBezTo>
                      <a:pt x="72" y="54"/>
                      <a:pt x="72" y="54"/>
                      <a:pt x="72" y="54"/>
                    </a:cubicBezTo>
                    <a:cubicBezTo>
                      <a:pt x="47" y="54"/>
                      <a:pt x="47" y="54"/>
                      <a:pt x="47" y="54"/>
                    </a:cubicBezTo>
                    <a:cubicBezTo>
                      <a:pt x="44" y="47"/>
                      <a:pt x="43" y="42"/>
                      <a:pt x="43" y="40"/>
                    </a:cubicBezTo>
                    <a:cubicBezTo>
                      <a:pt x="42" y="38"/>
                      <a:pt x="42" y="36"/>
                      <a:pt x="42" y="34"/>
                    </a:cubicBezTo>
                    <a:cubicBezTo>
                      <a:pt x="42" y="30"/>
                      <a:pt x="43" y="27"/>
                      <a:pt x="45" y="25"/>
                    </a:cubicBezTo>
                    <a:cubicBezTo>
                      <a:pt x="47" y="23"/>
                      <a:pt x="50" y="22"/>
                      <a:pt x="53" y="22"/>
                    </a:cubicBezTo>
                    <a:cubicBezTo>
                      <a:pt x="55" y="22"/>
                      <a:pt x="58" y="23"/>
                      <a:pt x="60" y="25"/>
                    </a:cubicBezTo>
                    <a:cubicBezTo>
                      <a:pt x="62" y="27"/>
                      <a:pt x="64" y="31"/>
                      <a:pt x="65" y="37"/>
                    </a:cubicBezTo>
                    <a:cubicBezTo>
                      <a:pt x="97" y="32"/>
                      <a:pt x="97" y="32"/>
                      <a:pt x="97" y="32"/>
                    </a:cubicBezTo>
                    <a:cubicBezTo>
                      <a:pt x="96" y="25"/>
                      <a:pt x="93" y="19"/>
                      <a:pt x="89" y="14"/>
                    </a:cubicBezTo>
                    <a:cubicBezTo>
                      <a:pt x="86" y="9"/>
                      <a:pt x="81" y="5"/>
                      <a:pt x="75" y="3"/>
                    </a:cubicBezTo>
                    <a:cubicBezTo>
                      <a:pt x="70" y="1"/>
                      <a:pt x="62" y="0"/>
                      <a:pt x="52" y="0"/>
                    </a:cubicBezTo>
                    <a:cubicBezTo>
                      <a:pt x="42" y="0"/>
                      <a:pt x="34" y="1"/>
                      <a:pt x="28" y="4"/>
                    </a:cubicBezTo>
                    <a:cubicBezTo>
                      <a:pt x="22" y="6"/>
                      <a:pt x="17" y="10"/>
                      <a:pt x="14" y="16"/>
                    </a:cubicBezTo>
                    <a:cubicBezTo>
                      <a:pt x="10" y="21"/>
                      <a:pt x="8" y="28"/>
                      <a:pt x="8" y="35"/>
                    </a:cubicBezTo>
                    <a:cubicBezTo>
                      <a:pt x="8" y="37"/>
                      <a:pt x="8" y="39"/>
                      <a:pt x="8" y="41"/>
                    </a:cubicBezTo>
                    <a:cubicBezTo>
                      <a:pt x="9" y="42"/>
                      <a:pt x="10" y="46"/>
                      <a:pt x="12" y="54"/>
                    </a:cubicBezTo>
                    <a:cubicBezTo>
                      <a:pt x="0" y="54"/>
                      <a:pt x="0" y="54"/>
                      <a:pt x="0" y="54"/>
                    </a:cubicBezTo>
                    <a:cubicBezTo>
                      <a:pt x="0" y="74"/>
                      <a:pt x="0" y="74"/>
                      <a:pt x="0" y="74"/>
                    </a:cubicBezTo>
                    <a:cubicBezTo>
                      <a:pt x="17" y="74"/>
                      <a:pt x="17" y="74"/>
                      <a:pt x="17" y="74"/>
                    </a:cubicBezTo>
                    <a:cubicBezTo>
                      <a:pt x="17" y="76"/>
                      <a:pt x="17" y="77"/>
                      <a:pt x="17" y="77"/>
                    </a:cubicBezTo>
                    <a:cubicBezTo>
                      <a:pt x="17" y="86"/>
                      <a:pt x="11" y="94"/>
                      <a:pt x="0" y="102"/>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5128" name="组合 287"/>
          <p:cNvGrpSpPr/>
          <p:nvPr/>
        </p:nvGrpSpPr>
        <p:grpSpPr bwMode="auto">
          <a:xfrm>
            <a:off x="4811713" y="3462338"/>
            <a:ext cx="3190875" cy="585787"/>
            <a:chOff x="8019288" y="3163824"/>
            <a:chExt cx="3191256" cy="585216"/>
          </a:xfrm>
        </p:grpSpPr>
        <p:sp>
          <p:nvSpPr>
            <p:cNvPr id="289" name="圆角矩形 288"/>
            <p:cNvSpPr/>
            <p:nvPr/>
          </p:nvSpPr>
          <p:spPr>
            <a:xfrm>
              <a:off x="8019288" y="3163824"/>
              <a:ext cx="3191256" cy="585216"/>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5143" name="组合 289"/>
            <p:cNvGrpSpPr/>
            <p:nvPr/>
          </p:nvGrpSpPr>
          <p:grpSpPr bwMode="auto">
            <a:xfrm>
              <a:off x="8147304" y="3246120"/>
              <a:ext cx="420624" cy="420624"/>
              <a:chOff x="8147304" y="3246120"/>
              <a:chExt cx="420624" cy="420624"/>
            </a:xfrm>
          </p:grpSpPr>
          <p:sp>
            <p:nvSpPr>
              <p:cNvPr id="292" name="椭圆 291"/>
              <p:cNvSpPr/>
              <p:nvPr/>
            </p:nvSpPr>
            <p:spPr>
              <a:xfrm>
                <a:off x="8147890" y="3246294"/>
                <a:ext cx="420738" cy="42027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146" name="文本框 292"/>
              <p:cNvSpPr txBox="1">
                <a:spLocks noChangeArrowheads="1"/>
              </p:cNvSpPr>
              <p:nvPr/>
            </p:nvSpPr>
            <p:spPr bwMode="auto">
              <a:xfrm>
                <a:off x="8165592" y="3257490"/>
                <a:ext cx="30175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i="1">
                    <a:solidFill>
                      <a:srgbClr val="FFFFFF"/>
                    </a:solidFill>
                    <a:latin typeface="微软雅黑" panose="020B0503020204020204" pitchFamily="34" charset="-122"/>
                    <a:ea typeface="微软雅黑" panose="020B0503020204020204" pitchFamily="34" charset="-122"/>
                  </a:rPr>
                  <a:t>2</a:t>
                </a:r>
                <a:endParaRPr lang="zh-CN" altLang="en-US" sz="2000" b="1" i="1">
                  <a:solidFill>
                    <a:srgbClr val="FFFFFF"/>
                  </a:solidFill>
                  <a:latin typeface="微软雅黑" panose="020B0503020204020204" pitchFamily="34" charset="-122"/>
                  <a:ea typeface="微软雅黑" panose="020B0503020204020204" pitchFamily="34" charset="-122"/>
                </a:endParaRPr>
              </a:p>
            </p:txBody>
          </p:sp>
        </p:grpSp>
        <p:sp>
          <p:nvSpPr>
            <p:cNvPr id="5144" name="文本框 290"/>
            <p:cNvSpPr txBox="1">
              <a:spLocks noChangeArrowheads="1"/>
            </p:cNvSpPr>
            <p:nvPr/>
          </p:nvSpPr>
          <p:spPr bwMode="auto">
            <a:xfrm>
              <a:off x="8871204" y="3224123"/>
              <a:ext cx="205282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zh-CN" altLang="en-US" sz="2400" b="1" dirty="0">
                  <a:solidFill>
                    <a:srgbClr val="FFFFFF"/>
                  </a:solidFill>
                  <a:latin typeface="微软雅黑" panose="020B0503020204020204" pitchFamily="34" charset="-122"/>
                  <a:ea typeface="微软雅黑" panose="020B0503020204020204" pitchFamily="34" charset="-122"/>
                </a:rPr>
                <a:t>建模重要性</a:t>
              </a:r>
            </a:p>
          </p:txBody>
        </p:sp>
      </p:grpSp>
      <p:grpSp>
        <p:nvGrpSpPr>
          <p:cNvPr id="5129" name="组合 293"/>
          <p:cNvGrpSpPr/>
          <p:nvPr/>
        </p:nvGrpSpPr>
        <p:grpSpPr bwMode="auto">
          <a:xfrm>
            <a:off x="4811713" y="4316413"/>
            <a:ext cx="3190875" cy="584200"/>
            <a:chOff x="8019288" y="3163824"/>
            <a:chExt cx="3191256" cy="585216"/>
          </a:xfrm>
        </p:grpSpPr>
        <p:sp>
          <p:nvSpPr>
            <p:cNvPr id="295" name="圆角矩形 294"/>
            <p:cNvSpPr/>
            <p:nvPr/>
          </p:nvSpPr>
          <p:spPr>
            <a:xfrm>
              <a:off x="8019288" y="3163824"/>
              <a:ext cx="3191256" cy="585216"/>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5138" name="组合 295"/>
            <p:cNvGrpSpPr/>
            <p:nvPr/>
          </p:nvGrpSpPr>
          <p:grpSpPr bwMode="auto">
            <a:xfrm>
              <a:off x="8147304" y="3246120"/>
              <a:ext cx="420624" cy="420624"/>
              <a:chOff x="8147304" y="3246120"/>
              <a:chExt cx="420624" cy="420624"/>
            </a:xfrm>
          </p:grpSpPr>
          <p:sp>
            <p:nvSpPr>
              <p:cNvPr id="298" name="椭圆 297"/>
              <p:cNvSpPr/>
              <p:nvPr/>
            </p:nvSpPr>
            <p:spPr>
              <a:xfrm>
                <a:off x="8147890" y="3246518"/>
                <a:ext cx="420738" cy="419829"/>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141" name="文本框 298"/>
              <p:cNvSpPr txBox="1">
                <a:spLocks noChangeArrowheads="1"/>
              </p:cNvSpPr>
              <p:nvPr/>
            </p:nvSpPr>
            <p:spPr bwMode="auto">
              <a:xfrm>
                <a:off x="8165592" y="3257490"/>
                <a:ext cx="30175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i="1">
                    <a:solidFill>
                      <a:srgbClr val="FFFFFF"/>
                    </a:solidFill>
                    <a:latin typeface="微软雅黑" panose="020B0503020204020204" pitchFamily="34" charset="-122"/>
                    <a:ea typeface="微软雅黑" panose="020B0503020204020204" pitchFamily="34" charset="-122"/>
                  </a:rPr>
                  <a:t>3</a:t>
                </a:r>
                <a:endParaRPr lang="zh-CN" altLang="en-US" sz="2000" b="1" i="1">
                  <a:solidFill>
                    <a:srgbClr val="FFFFFF"/>
                  </a:solidFill>
                  <a:latin typeface="微软雅黑" panose="020B0503020204020204" pitchFamily="34" charset="-122"/>
                  <a:ea typeface="微软雅黑" panose="020B0503020204020204" pitchFamily="34" charset="-122"/>
                </a:endParaRPr>
              </a:p>
            </p:txBody>
          </p:sp>
        </p:grpSp>
        <p:sp>
          <p:nvSpPr>
            <p:cNvPr id="5139" name="文本框 296"/>
            <p:cNvSpPr txBox="1">
              <a:spLocks noChangeArrowheads="1"/>
            </p:cNvSpPr>
            <p:nvPr/>
          </p:nvSpPr>
          <p:spPr bwMode="auto">
            <a:xfrm>
              <a:off x="8871204" y="3224123"/>
              <a:ext cx="205282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en-US" altLang="zh-CN" sz="2400" b="1" dirty="0">
                  <a:solidFill>
                    <a:srgbClr val="FFFFFF"/>
                  </a:solidFill>
                  <a:latin typeface="微软雅黑" panose="020B0503020204020204" pitchFamily="34" charset="-122"/>
                  <a:ea typeface="微软雅黑" panose="020B0503020204020204" pitchFamily="34" charset="-122"/>
                </a:rPr>
                <a:t>UML</a:t>
              </a:r>
              <a:r>
                <a:rPr lang="zh-CN" altLang="en-US" sz="2400" b="1" dirty="0">
                  <a:solidFill>
                    <a:srgbClr val="FFFFFF"/>
                  </a:solidFill>
                  <a:latin typeface="微软雅黑" panose="020B0503020204020204" pitchFamily="34" charset="-122"/>
                  <a:ea typeface="微软雅黑" panose="020B0503020204020204" pitchFamily="34" charset="-122"/>
                </a:rPr>
                <a:t>概述</a:t>
              </a:r>
            </a:p>
          </p:txBody>
        </p:sp>
      </p:grpSp>
      <p:grpSp>
        <p:nvGrpSpPr>
          <p:cNvPr id="5130" name="组合 299"/>
          <p:cNvGrpSpPr/>
          <p:nvPr/>
        </p:nvGrpSpPr>
        <p:grpSpPr bwMode="auto">
          <a:xfrm>
            <a:off x="4811713" y="5168900"/>
            <a:ext cx="3190875" cy="585788"/>
            <a:chOff x="8019288" y="3163824"/>
            <a:chExt cx="3191256" cy="585216"/>
          </a:xfrm>
        </p:grpSpPr>
        <p:sp>
          <p:nvSpPr>
            <p:cNvPr id="301" name="圆角矩形 300"/>
            <p:cNvSpPr/>
            <p:nvPr/>
          </p:nvSpPr>
          <p:spPr>
            <a:xfrm>
              <a:off x="8019288" y="3163824"/>
              <a:ext cx="3191256" cy="585216"/>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nvGrpSpPr>
            <p:cNvPr id="5133" name="组合 301"/>
            <p:cNvGrpSpPr/>
            <p:nvPr/>
          </p:nvGrpSpPr>
          <p:grpSpPr bwMode="auto">
            <a:xfrm>
              <a:off x="8147304" y="3246120"/>
              <a:ext cx="420624" cy="420624"/>
              <a:chOff x="8147304" y="3246120"/>
              <a:chExt cx="420624" cy="420624"/>
            </a:xfrm>
          </p:grpSpPr>
          <p:sp>
            <p:nvSpPr>
              <p:cNvPr id="304" name="椭圆 303"/>
              <p:cNvSpPr/>
              <p:nvPr/>
            </p:nvSpPr>
            <p:spPr>
              <a:xfrm>
                <a:off x="8147890" y="3246294"/>
                <a:ext cx="420738" cy="42027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5136" name="文本框 304"/>
              <p:cNvSpPr txBox="1">
                <a:spLocks noChangeArrowheads="1"/>
              </p:cNvSpPr>
              <p:nvPr/>
            </p:nvSpPr>
            <p:spPr bwMode="auto">
              <a:xfrm>
                <a:off x="8165592" y="3257490"/>
                <a:ext cx="30175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i="1">
                    <a:solidFill>
                      <a:srgbClr val="FFFFFF"/>
                    </a:solidFill>
                    <a:latin typeface="微软雅黑" panose="020B0503020204020204" pitchFamily="34" charset="-122"/>
                    <a:ea typeface="微软雅黑" panose="020B0503020204020204" pitchFamily="34" charset="-122"/>
                  </a:rPr>
                  <a:t>4</a:t>
                </a:r>
                <a:endParaRPr lang="zh-CN" altLang="en-US" sz="2000" b="1" i="1">
                  <a:solidFill>
                    <a:srgbClr val="FFFFFF"/>
                  </a:solidFill>
                  <a:latin typeface="微软雅黑" panose="020B0503020204020204" pitchFamily="34" charset="-122"/>
                  <a:ea typeface="微软雅黑" panose="020B0503020204020204" pitchFamily="34" charset="-122"/>
                </a:endParaRPr>
              </a:p>
            </p:txBody>
          </p:sp>
        </p:grpSp>
        <p:sp>
          <p:nvSpPr>
            <p:cNvPr id="5134" name="文本框 302"/>
            <p:cNvSpPr txBox="1">
              <a:spLocks noChangeArrowheads="1"/>
            </p:cNvSpPr>
            <p:nvPr/>
          </p:nvSpPr>
          <p:spPr bwMode="auto">
            <a:xfrm>
              <a:off x="8871204" y="3224123"/>
              <a:ext cx="205282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zh-CN" altLang="en-US" sz="2400" b="1" dirty="0">
                  <a:solidFill>
                    <a:srgbClr val="FFFFFF"/>
                  </a:solidFill>
                  <a:latin typeface="微软雅黑" panose="020B0503020204020204" pitchFamily="34" charset="-122"/>
                  <a:ea typeface="微软雅黑" panose="020B0503020204020204" pitchFamily="34" charset="-122"/>
                </a:rPr>
                <a:t>问题</a:t>
              </a:r>
            </a:p>
          </p:txBody>
        </p:sp>
      </p:grpSp>
      <p:sp>
        <p:nvSpPr>
          <p:cNvPr id="5131" name="文本框 305"/>
          <p:cNvSpPr txBox="1">
            <a:spLocks noChangeArrowheads="1"/>
          </p:cNvSpPr>
          <p:nvPr/>
        </p:nvSpPr>
        <p:spPr bwMode="auto">
          <a:xfrm>
            <a:off x="5003800" y="974725"/>
            <a:ext cx="173355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a:solidFill>
                  <a:schemeClr val="bg1"/>
                </a:solidFill>
                <a:latin typeface="Impact" panose="020B0806030902050204" pitchFamily="34" charset="0"/>
              </a:rPr>
              <a:t>Con</a:t>
            </a:r>
            <a:r>
              <a:rPr lang="en-US" altLang="zh-CN" sz="3200">
                <a:solidFill>
                  <a:srgbClr val="404040"/>
                </a:solidFill>
                <a:latin typeface="Impact" panose="020B0806030902050204" pitchFamily="34" charset="0"/>
              </a:rPr>
              <a:t>tents</a:t>
            </a:r>
            <a:endParaRPr lang="zh-CN" altLang="en-US" sz="3200">
              <a:solidFill>
                <a:srgbClr val="404040"/>
              </a:solidFill>
              <a:latin typeface="Impact" panose="020B080603090205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412"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概述</a:t>
            </a:r>
          </a:p>
        </p:txBody>
      </p:sp>
      <p:sp>
        <p:nvSpPr>
          <p:cNvPr id="17413"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第二章</a:t>
            </a:r>
          </a:p>
        </p:txBody>
      </p:sp>
      <p:grpSp>
        <p:nvGrpSpPr>
          <p:cNvPr id="6" name="组合 5"/>
          <p:cNvGrpSpPr/>
          <p:nvPr/>
        </p:nvGrpSpPr>
        <p:grpSpPr>
          <a:xfrm>
            <a:off x="4369001" y="2720368"/>
            <a:ext cx="1229543" cy="1176263"/>
            <a:chOff x="5725640" y="2343188"/>
            <a:chExt cx="1639390" cy="1568350"/>
          </a:xfrm>
          <a:solidFill>
            <a:srgbClr val="FEDC23"/>
          </a:solidFill>
        </p:grpSpPr>
        <p:sp>
          <p:nvSpPr>
            <p:cNvPr id="7" name="任意多边形 14"/>
            <p:cNvSpPr/>
            <p:nvPr/>
          </p:nvSpPr>
          <p:spPr>
            <a:xfrm rot="15417785">
              <a:off x="5761160" y="2307668"/>
              <a:ext cx="1568350" cy="1639390"/>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椭圆 16"/>
            <p:cNvSpPr/>
            <p:nvPr/>
          </p:nvSpPr>
          <p:spPr>
            <a:xfrm rot="20817785">
              <a:off x="6355323" y="2937352"/>
              <a:ext cx="380022" cy="380024"/>
            </a:xfrm>
            <a:prstGeom prst="ellipse">
              <a:avLst/>
            </a:prstGeom>
            <a:solidFill>
              <a:srgbClr val="FEDC23"/>
            </a:solid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541822" y="2318217"/>
            <a:ext cx="2527390" cy="2417871"/>
            <a:chOff x="7289400" y="1806986"/>
            <a:chExt cx="3369853" cy="3223828"/>
          </a:xfrm>
          <a:solidFill>
            <a:srgbClr val="5FBCF5"/>
          </a:solidFill>
        </p:grpSpPr>
        <p:sp>
          <p:nvSpPr>
            <p:cNvPr id="10" name="任意多边形 13"/>
            <p:cNvSpPr/>
            <p:nvPr/>
          </p:nvSpPr>
          <p:spPr>
            <a:xfrm rot="16200000">
              <a:off x="7362413" y="1733973"/>
              <a:ext cx="3223828" cy="3369853"/>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6"/>
            <p:cNvSpPr/>
            <p:nvPr/>
          </p:nvSpPr>
          <p:spPr>
            <a:xfrm rot="20817785">
              <a:off x="8634198" y="3060564"/>
              <a:ext cx="680258" cy="680262"/>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8"/>
          <p:cNvGrpSpPr/>
          <p:nvPr/>
        </p:nvGrpSpPr>
        <p:grpSpPr>
          <a:xfrm rot="581770">
            <a:off x="4965160" y="3932258"/>
            <a:ext cx="766253" cy="733049"/>
            <a:chOff x="624606" y="259596"/>
            <a:chExt cx="1927721" cy="1844187"/>
          </a:xfrm>
          <a:solidFill>
            <a:srgbClr val="F08A73"/>
          </a:solidFill>
        </p:grpSpPr>
        <p:sp>
          <p:nvSpPr>
            <p:cNvPr id="13" name="任意多边形 19"/>
            <p:cNvSpPr/>
            <p:nvPr/>
          </p:nvSpPr>
          <p:spPr>
            <a:xfrm rot="16200000">
              <a:off x="666373" y="217829"/>
              <a:ext cx="1844187" cy="1927721"/>
            </a:xfrm>
            <a:custGeom>
              <a:avLst/>
              <a:gdLst>
                <a:gd name="connsiteX0" fmla="*/ 2850411 w 3790824"/>
                <a:gd name="connsiteY0" fmla="*/ 1980294 h 3962533"/>
                <a:gd name="connsiteX1" fmla="*/ 1914544 w 3790824"/>
                <a:gd name="connsiteY1" fmla="*/ 1044427 h 3962533"/>
                <a:gd name="connsiteX2" fmla="*/ 978677 w 3790824"/>
                <a:gd name="connsiteY2" fmla="*/ 1980294 h 3962533"/>
                <a:gd name="connsiteX3" fmla="*/ 1914544 w 3790824"/>
                <a:gd name="connsiteY3" fmla="*/ 2916161 h 3962533"/>
                <a:gd name="connsiteX4" fmla="*/ 2850411 w 3790824"/>
                <a:gd name="connsiteY4" fmla="*/ 1980294 h 3962533"/>
                <a:gd name="connsiteX5" fmla="*/ 3790824 w 3790824"/>
                <a:gd name="connsiteY5" fmla="*/ 1792726 h 3962533"/>
                <a:gd name="connsiteX6" fmla="*/ 3790824 w 3790824"/>
                <a:gd name="connsiteY6" fmla="*/ 2083454 h 3962533"/>
                <a:gd name="connsiteX7" fmla="*/ 3654834 w 3790824"/>
                <a:gd name="connsiteY7" fmla="*/ 2219444 h 3962533"/>
                <a:gd name="connsiteX8" fmla="*/ 3255083 w 3790824"/>
                <a:gd name="connsiteY8" fmla="*/ 2219444 h 3962533"/>
                <a:gd name="connsiteX9" fmla="*/ 3249665 w 3790824"/>
                <a:gd name="connsiteY9" fmla="*/ 2254949 h 3962533"/>
                <a:gd name="connsiteX10" fmla="*/ 2966153 w 3790824"/>
                <a:gd name="connsiteY10" fmla="*/ 2847168 h 3962533"/>
                <a:gd name="connsiteX11" fmla="*/ 2938885 w 3790824"/>
                <a:gd name="connsiteY11" fmla="*/ 2877170 h 3962533"/>
                <a:gd name="connsiteX12" fmla="*/ 3224970 w 3790824"/>
                <a:gd name="connsiteY12" fmla="*/ 3266562 h 3962533"/>
                <a:gd name="connsiteX13" fmla="*/ 3249805 w 3790824"/>
                <a:gd name="connsiteY13" fmla="*/ 3367637 h 3962533"/>
                <a:gd name="connsiteX14" fmla="*/ 3195895 w 3790824"/>
                <a:gd name="connsiteY14" fmla="*/ 3456670 h 3962533"/>
                <a:gd name="connsiteX15" fmla="*/ 2961603 w 3790824"/>
                <a:gd name="connsiteY15" fmla="*/ 3628803 h 3962533"/>
                <a:gd name="connsiteX16" fmla="*/ 2771495 w 3790824"/>
                <a:gd name="connsiteY16" fmla="*/ 3599728 h 3962533"/>
                <a:gd name="connsiteX17" fmla="*/ 2488779 w 3790824"/>
                <a:gd name="connsiteY17" fmla="*/ 3214923 h 3962533"/>
                <a:gd name="connsiteX18" fmla="*/ 2445010 w 3790824"/>
                <a:gd name="connsiteY18" fmla="*/ 3236007 h 3962533"/>
                <a:gd name="connsiteX19" fmla="*/ 2053883 w 3790824"/>
                <a:gd name="connsiteY19" fmla="*/ 3336067 h 3962533"/>
                <a:gd name="connsiteX20" fmla="*/ 2037562 w 3790824"/>
                <a:gd name="connsiteY20" fmla="*/ 3336891 h 3962533"/>
                <a:gd name="connsiteX21" fmla="*/ 2037562 w 3790824"/>
                <a:gd name="connsiteY21" fmla="*/ 3826543 h 3962533"/>
                <a:gd name="connsiteX22" fmla="*/ 1901572 w 3790824"/>
                <a:gd name="connsiteY22" fmla="*/ 3962533 h 3962533"/>
                <a:gd name="connsiteX23" fmla="*/ 1610844 w 3790824"/>
                <a:gd name="connsiteY23" fmla="*/ 3962533 h 3962533"/>
                <a:gd name="connsiteX24" fmla="*/ 1474854 w 3790824"/>
                <a:gd name="connsiteY24" fmla="*/ 3826543 h 3962533"/>
                <a:gd name="connsiteX25" fmla="*/ 1474854 w 3790824"/>
                <a:gd name="connsiteY25" fmla="*/ 3269232 h 3962533"/>
                <a:gd name="connsiteX26" fmla="*/ 1384078 w 3790824"/>
                <a:gd name="connsiteY26" fmla="*/ 3236007 h 3962533"/>
                <a:gd name="connsiteX27" fmla="*/ 1047671 w 3790824"/>
                <a:gd name="connsiteY27" fmla="*/ 3031904 h 3962533"/>
                <a:gd name="connsiteX28" fmla="*/ 997214 w 3790824"/>
                <a:gd name="connsiteY28" fmla="*/ 2986046 h 3962533"/>
                <a:gd name="connsiteX29" fmla="*/ 710082 w 3790824"/>
                <a:gd name="connsiteY29" fmla="*/ 3250899 h 3962533"/>
                <a:gd name="connsiteX30" fmla="*/ 517920 w 3790824"/>
                <a:gd name="connsiteY30" fmla="*/ 3243143 h 3962533"/>
                <a:gd name="connsiteX31" fmla="*/ 320802 w 3790824"/>
                <a:gd name="connsiteY31" fmla="*/ 3029444 h 3962533"/>
                <a:gd name="connsiteX32" fmla="*/ 328558 w 3790824"/>
                <a:gd name="connsiteY32" fmla="*/ 2837282 h 3962533"/>
                <a:gd name="connsiteX33" fmla="*/ 666127 w 3790824"/>
                <a:gd name="connsiteY33" fmla="*/ 2525905 h 3962533"/>
                <a:gd name="connsiteX34" fmla="*/ 658832 w 3790824"/>
                <a:gd name="connsiteY34" fmla="*/ 2510762 h 3962533"/>
                <a:gd name="connsiteX35" fmla="*/ 579423 w 3790824"/>
                <a:gd name="connsiteY35" fmla="*/ 2254949 h 3962533"/>
                <a:gd name="connsiteX36" fmla="*/ 574005 w 3790824"/>
                <a:gd name="connsiteY36" fmla="*/ 2219445 h 3962533"/>
                <a:gd name="connsiteX37" fmla="*/ 135990 w 3790824"/>
                <a:gd name="connsiteY37" fmla="*/ 2219445 h 3962533"/>
                <a:gd name="connsiteX38" fmla="*/ 0 w 3790824"/>
                <a:gd name="connsiteY38" fmla="*/ 2083455 h 3962533"/>
                <a:gd name="connsiteX39" fmla="*/ 0 w 3790824"/>
                <a:gd name="connsiteY39" fmla="*/ 1792727 h 3962533"/>
                <a:gd name="connsiteX40" fmla="*/ 135990 w 3790824"/>
                <a:gd name="connsiteY40" fmla="*/ 1656737 h 3962533"/>
                <a:gd name="connsiteX41" fmla="*/ 591998 w 3790824"/>
                <a:gd name="connsiteY41" fmla="*/ 1656737 h 3962533"/>
                <a:gd name="connsiteX42" fmla="*/ 613005 w 3790824"/>
                <a:gd name="connsiteY42" fmla="*/ 1575038 h 3962533"/>
                <a:gd name="connsiteX43" fmla="*/ 784482 w 3790824"/>
                <a:gd name="connsiteY43" fmla="*/ 1218336 h 3962533"/>
                <a:gd name="connsiteX44" fmla="*/ 848257 w 3790824"/>
                <a:gd name="connsiteY44" fmla="*/ 1133051 h 3962533"/>
                <a:gd name="connsiteX45" fmla="*/ 538492 w 3790824"/>
                <a:gd name="connsiteY45" fmla="*/ 735456 h 3962533"/>
                <a:gd name="connsiteX46" fmla="*/ 562189 w 3790824"/>
                <a:gd name="connsiteY46" fmla="*/ 544603 h 3962533"/>
                <a:gd name="connsiteX47" fmla="*/ 791529 w 3790824"/>
                <a:gd name="connsiteY47" fmla="*/ 365924 h 3962533"/>
                <a:gd name="connsiteX48" fmla="*/ 982383 w 3790824"/>
                <a:gd name="connsiteY48" fmla="*/ 389621 h 3962533"/>
                <a:gd name="connsiteX49" fmla="*/ 1281754 w 3790824"/>
                <a:gd name="connsiteY49" fmla="*/ 773875 h 3962533"/>
                <a:gd name="connsiteX50" fmla="*/ 1384078 w 3790824"/>
                <a:gd name="connsiteY50" fmla="*/ 724584 h 3962533"/>
                <a:gd name="connsiteX51" fmla="*/ 1474853 w 3790824"/>
                <a:gd name="connsiteY51" fmla="*/ 691359 h 3962533"/>
                <a:gd name="connsiteX52" fmla="*/ 1474853 w 3790824"/>
                <a:gd name="connsiteY52" fmla="*/ 135990 h 3962533"/>
                <a:gd name="connsiteX53" fmla="*/ 1610843 w 3790824"/>
                <a:gd name="connsiteY53" fmla="*/ 0 h 3962533"/>
                <a:gd name="connsiteX54" fmla="*/ 1901571 w 3790824"/>
                <a:gd name="connsiteY54" fmla="*/ 0 h 3962533"/>
                <a:gd name="connsiteX55" fmla="*/ 2037561 w 3790824"/>
                <a:gd name="connsiteY55" fmla="*/ 135990 h 3962533"/>
                <a:gd name="connsiteX56" fmla="*/ 2037561 w 3790824"/>
                <a:gd name="connsiteY56" fmla="*/ 623699 h 3962533"/>
                <a:gd name="connsiteX57" fmla="*/ 2053883 w 3790824"/>
                <a:gd name="connsiteY57" fmla="*/ 624523 h 3962533"/>
                <a:gd name="connsiteX58" fmla="*/ 2445010 w 3790824"/>
                <a:gd name="connsiteY58" fmla="*/ 724584 h 3962533"/>
                <a:gd name="connsiteX59" fmla="*/ 2559802 w 3790824"/>
                <a:gd name="connsiteY59" fmla="*/ 779881 h 3962533"/>
                <a:gd name="connsiteX60" fmla="*/ 2876923 w 3790824"/>
                <a:gd name="connsiteY60" fmla="*/ 455906 h 3962533"/>
                <a:gd name="connsiteX61" fmla="*/ 3069231 w 3790824"/>
                <a:gd name="connsiteY61" fmla="*/ 453850 h 3962533"/>
                <a:gd name="connsiteX62" fmla="*/ 3276993 w 3790824"/>
                <a:gd name="connsiteY62" fmla="*/ 657217 h 3962533"/>
                <a:gd name="connsiteX63" fmla="*/ 3317849 w 3790824"/>
                <a:gd name="connsiteY63" fmla="*/ 752945 h 3962533"/>
                <a:gd name="connsiteX64" fmla="*/ 3279048 w 3790824"/>
                <a:gd name="connsiteY64" fmla="*/ 849525 h 3962533"/>
                <a:gd name="connsiteX65" fmla="*/ 2989791 w 3790824"/>
                <a:gd name="connsiteY65" fmla="*/ 1145034 h 3962533"/>
                <a:gd name="connsiteX66" fmla="*/ 3044606 w 3790824"/>
                <a:gd name="connsiteY66" fmla="*/ 1218336 h 3962533"/>
                <a:gd name="connsiteX67" fmla="*/ 3216083 w 3790824"/>
                <a:gd name="connsiteY67" fmla="*/ 1575038 h 3962533"/>
                <a:gd name="connsiteX68" fmla="*/ 3237090 w 3790824"/>
                <a:gd name="connsiteY68" fmla="*/ 1656736 h 3962533"/>
                <a:gd name="connsiteX69" fmla="*/ 3654834 w 3790824"/>
                <a:gd name="connsiteY69" fmla="*/ 1656736 h 3962533"/>
                <a:gd name="connsiteX70" fmla="*/ 3790824 w 3790824"/>
                <a:gd name="connsiteY70" fmla="*/ 1792726 h 396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790824" h="3962533">
                  <a:moveTo>
                    <a:pt x="2850411" y="1980294"/>
                  </a:moveTo>
                  <a:cubicBezTo>
                    <a:pt x="2850411" y="1463429"/>
                    <a:pt x="2431409" y="1044427"/>
                    <a:pt x="1914544" y="1044427"/>
                  </a:cubicBezTo>
                  <a:cubicBezTo>
                    <a:pt x="1397679" y="1044427"/>
                    <a:pt x="978677" y="1463429"/>
                    <a:pt x="978677" y="1980294"/>
                  </a:cubicBezTo>
                  <a:cubicBezTo>
                    <a:pt x="978677" y="2497159"/>
                    <a:pt x="1397679" y="2916161"/>
                    <a:pt x="1914544" y="2916161"/>
                  </a:cubicBezTo>
                  <a:cubicBezTo>
                    <a:pt x="2431409" y="2916161"/>
                    <a:pt x="2850411" y="2497159"/>
                    <a:pt x="2850411" y="1980294"/>
                  </a:cubicBezTo>
                  <a:close/>
                  <a:moveTo>
                    <a:pt x="3790824" y="1792726"/>
                  </a:moveTo>
                  <a:lnTo>
                    <a:pt x="3790824" y="2083454"/>
                  </a:lnTo>
                  <a:cubicBezTo>
                    <a:pt x="3790824" y="2158559"/>
                    <a:pt x="3729939" y="2219444"/>
                    <a:pt x="3654834" y="2219444"/>
                  </a:cubicBezTo>
                  <a:lnTo>
                    <a:pt x="3255083" y="2219444"/>
                  </a:lnTo>
                  <a:lnTo>
                    <a:pt x="3249665" y="2254949"/>
                  </a:lnTo>
                  <a:cubicBezTo>
                    <a:pt x="3204280" y="2476737"/>
                    <a:pt x="3105019" y="2678901"/>
                    <a:pt x="2966153" y="2847168"/>
                  </a:cubicBezTo>
                  <a:lnTo>
                    <a:pt x="2938885" y="2877170"/>
                  </a:lnTo>
                  <a:lnTo>
                    <a:pt x="3224970" y="3266562"/>
                  </a:lnTo>
                  <a:cubicBezTo>
                    <a:pt x="3247204" y="3296825"/>
                    <a:pt x="3255067" y="3333235"/>
                    <a:pt x="3249805" y="3367637"/>
                  </a:cubicBezTo>
                  <a:cubicBezTo>
                    <a:pt x="3244544" y="3402040"/>
                    <a:pt x="3226158" y="3434436"/>
                    <a:pt x="3195895" y="3456670"/>
                  </a:cubicBezTo>
                  <a:lnTo>
                    <a:pt x="2961603" y="3628803"/>
                  </a:lnTo>
                  <a:cubicBezTo>
                    <a:pt x="2901078" y="3673271"/>
                    <a:pt x="2815963" y="3660254"/>
                    <a:pt x="2771495" y="3599728"/>
                  </a:cubicBezTo>
                  <a:lnTo>
                    <a:pt x="2488779" y="3214923"/>
                  </a:lnTo>
                  <a:lnTo>
                    <a:pt x="2445010" y="3236007"/>
                  </a:lnTo>
                  <a:cubicBezTo>
                    <a:pt x="2322727" y="3287728"/>
                    <a:pt x="2191324" y="3322109"/>
                    <a:pt x="2053883" y="3336067"/>
                  </a:cubicBezTo>
                  <a:lnTo>
                    <a:pt x="2037562" y="3336891"/>
                  </a:lnTo>
                  <a:lnTo>
                    <a:pt x="2037562" y="3826543"/>
                  </a:lnTo>
                  <a:cubicBezTo>
                    <a:pt x="2037562" y="3901648"/>
                    <a:pt x="1976677" y="3962533"/>
                    <a:pt x="1901572" y="3962533"/>
                  </a:cubicBezTo>
                  <a:lnTo>
                    <a:pt x="1610844" y="3962533"/>
                  </a:lnTo>
                  <a:cubicBezTo>
                    <a:pt x="1535739" y="3962533"/>
                    <a:pt x="1474854" y="3901648"/>
                    <a:pt x="1474854" y="3826543"/>
                  </a:cubicBezTo>
                  <a:lnTo>
                    <a:pt x="1474854" y="3269232"/>
                  </a:lnTo>
                  <a:lnTo>
                    <a:pt x="1384078" y="3236007"/>
                  </a:lnTo>
                  <a:cubicBezTo>
                    <a:pt x="1261794" y="3184286"/>
                    <a:pt x="1148631" y="3115224"/>
                    <a:pt x="1047671" y="3031904"/>
                  </a:cubicBezTo>
                  <a:lnTo>
                    <a:pt x="997214" y="2986046"/>
                  </a:lnTo>
                  <a:lnTo>
                    <a:pt x="710082" y="3250899"/>
                  </a:lnTo>
                  <a:cubicBezTo>
                    <a:pt x="654876" y="3301821"/>
                    <a:pt x="568842" y="3298349"/>
                    <a:pt x="517920" y="3243143"/>
                  </a:cubicBezTo>
                  <a:lnTo>
                    <a:pt x="320802" y="3029444"/>
                  </a:lnTo>
                  <a:cubicBezTo>
                    <a:pt x="269879" y="2974238"/>
                    <a:pt x="273352" y="2888204"/>
                    <a:pt x="328558" y="2837282"/>
                  </a:cubicBezTo>
                  <a:lnTo>
                    <a:pt x="666127" y="2525905"/>
                  </a:lnTo>
                  <a:lnTo>
                    <a:pt x="658832" y="2510762"/>
                  </a:lnTo>
                  <a:cubicBezTo>
                    <a:pt x="624351" y="2429240"/>
                    <a:pt x="597577" y="2343664"/>
                    <a:pt x="579423" y="2254949"/>
                  </a:cubicBezTo>
                  <a:lnTo>
                    <a:pt x="574005" y="2219445"/>
                  </a:lnTo>
                  <a:lnTo>
                    <a:pt x="135990" y="2219445"/>
                  </a:lnTo>
                  <a:cubicBezTo>
                    <a:pt x="60885" y="2219445"/>
                    <a:pt x="0" y="2158560"/>
                    <a:pt x="0" y="2083455"/>
                  </a:cubicBezTo>
                  <a:lnTo>
                    <a:pt x="0" y="1792727"/>
                  </a:lnTo>
                  <a:cubicBezTo>
                    <a:pt x="0" y="1717622"/>
                    <a:pt x="60885" y="1656737"/>
                    <a:pt x="135990" y="1656737"/>
                  </a:cubicBezTo>
                  <a:lnTo>
                    <a:pt x="591998" y="1656737"/>
                  </a:lnTo>
                  <a:lnTo>
                    <a:pt x="613005" y="1575038"/>
                  </a:lnTo>
                  <a:cubicBezTo>
                    <a:pt x="652823" y="1447017"/>
                    <a:pt x="711010" y="1327089"/>
                    <a:pt x="784482" y="1218336"/>
                  </a:cubicBezTo>
                  <a:lnTo>
                    <a:pt x="848257" y="1133051"/>
                  </a:lnTo>
                  <a:lnTo>
                    <a:pt x="538492" y="735456"/>
                  </a:lnTo>
                  <a:cubicBezTo>
                    <a:pt x="492333" y="676210"/>
                    <a:pt x="502943" y="590761"/>
                    <a:pt x="562189" y="544603"/>
                  </a:cubicBezTo>
                  <a:lnTo>
                    <a:pt x="791529" y="365924"/>
                  </a:lnTo>
                  <a:cubicBezTo>
                    <a:pt x="850776" y="319765"/>
                    <a:pt x="936224" y="330375"/>
                    <a:pt x="982383" y="389621"/>
                  </a:cubicBezTo>
                  <a:lnTo>
                    <a:pt x="1281754" y="773875"/>
                  </a:lnTo>
                  <a:lnTo>
                    <a:pt x="1384078" y="724584"/>
                  </a:lnTo>
                  <a:lnTo>
                    <a:pt x="1474853" y="691359"/>
                  </a:lnTo>
                  <a:lnTo>
                    <a:pt x="1474853" y="135990"/>
                  </a:lnTo>
                  <a:cubicBezTo>
                    <a:pt x="1474853" y="60885"/>
                    <a:pt x="1535738" y="0"/>
                    <a:pt x="1610843" y="0"/>
                  </a:cubicBezTo>
                  <a:lnTo>
                    <a:pt x="1901571" y="0"/>
                  </a:lnTo>
                  <a:cubicBezTo>
                    <a:pt x="1976676" y="0"/>
                    <a:pt x="2037561" y="60885"/>
                    <a:pt x="2037561" y="135990"/>
                  </a:cubicBezTo>
                  <a:lnTo>
                    <a:pt x="2037561" y="623699"/>
                  </a:lnTo>
                  <a:lnTo>
                    <a:pt x="2053883" y="624523"/>
                  </a:lnTo>
                  <a:cubicBezTo>
                    <a:pt x="2191324" y="638481"/>
                    <a:pt x="2322727" y="672862"/>
                    <a:pt x="2445010" y="724584"/>
                  </a:cubicBezTo>
                  <a:lnTo>
                    <a:pt x="2559802" y="779881"/>
                  </a:lnTo>
                  <a:lnTo>
                    <a:pt x="2876923" y="455906"/>
                  </a:lnTo>
                  <a:cubicBezTo>
                    <a:pt x="2929460" y="402234"/>
                    <a:pt x="3015559" y="401314"/>
                    <a:pt x="3069231" y="453850"/>
                  </a:cubicBezTo>
                  <a:lnTo>
                    <a:pt x="3276993" y="657217"/>
                  </a:lnTo>
                  <a:cubicBezTo>
                    <a:pt x="3303829" y="683485"/>
                    <a:pt x="3317477" y="718144"/>
                    <a:pt x="3317849" y="752945"/>
                  </a:cubicBezTo>
                  <a:cubicBezTo>
                    <a:pt x="3318221" y="787746"/>
                    <a:pt x="3305317" y="822689"/>
                    <a:pt x="3279048" y="849525"/>
                  </a:cubicBezTo>
                  <a:lnTo>
                    <a:pt x="2989791" y="1145034"/>
                  </a:lnTo>
                  <a:lnTo>
                    <a:pt x="3044606" y="1218336"/>
                  </a:lnTo>
                  <a:cubicBezTo>
                    <a:pt x="3118078" y="1327089"/>
                    <a:pt x="3176264" y="1447017"/>
                    <a:pt x="3216083" y="1575038"/>
                  </a:cubicBezTo>
                  <a:lnTo>
                    <a:pt x="3237090" y="1656736"/>
                  </a:lnTo>
                  <a:lnTo>
                    <a:pt x="3654834" y="1656736"/>
                  </a:lnTo>
                  <a:cubicBezTo>
                    <a:pt x="3729939" y="1656736"/>
                    <a:pt x="3790824" y="1717621"/>
                    <a:pt x="3790824" y="1792726"/>
                  </a:cubicBezTo>
                  <a:close/>
                </a:path>
              </a:pathLst>
            </a:cu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20"/>
            <p:cNvSpPr/>
            <p:nvPr/>
          </p:nvSpPr>
          <p:spPr>
            <a:xfrm>
              <a:off x="1365034" y="958259"/>
              <a:ext cx="446860" cy="446860"/>
            </a:xfrm>
            <a:prstGeom prst="ellipse">
              <a:avLst/>
            </a:prstGeom>
            <a:grpFill/>
            <a:ln w="12700" cap="flat" cmpd="sng" algn="ctr">
              <a:noFill/>
              <a:prstDash val="solid"/>
              <a:miter lim="800000"/>
            </a:ln>
            <a:effectLst/>
          </p:spPr>
          <p:txBody>
            <a:bodyPr anchor="ctr"/>
            <a:lstStyle/>
            <a:p>
              <a:pPr algn="ctr" defTabSz="514350" eaLnBrk="1" fontAlgn="auto" hangingPunct="1">
                <a:spcBef>
                  <a:spcPts val="0"/>
                </a:spcBef>
                <a:spcAft>
                  <a:spcPts val="0"/>
                </a:spcAft>
                <a:defRPr/>
              </a:pPr>
              <a:endParaRPr lang="zh-CN" altLang="en-US"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Oval 18"/>
          <p:cNvSpPr/>
          <p:nvPr/>
        </p:nvSpPr>
        <p:spPr>
          <a:xfrm>
            <a:off x="749890" y="2769281"/>
            <a:ext cx="438150" cy="438150"/>
          </a:xfrm>
          <a:prstGeom prst="ellipse">
            <a:avLst/>
          </a:prstGeom>
          <a:noFill/>
          <a:ln w="25400" cap="flat" cmpd="sng" algn="ctr">
            <a:solidFill>
              <a:srgbClr val="5FBCF5"/>
            </a:solidFill>
            <a:prstDash val="solid"/>
            <a:miter lim="800000"/>
          </a:ln>
          <a:effectLst/>
        </p:spPr>
        <p:txBody>
          <a:bodyPr anchor="ctr"/>
          <a:lstStyle/>
          <a:p>
            <a:pPr algn="ctr" defTabSz="514350" eaLnBrk="1" fontAlgn="auto" hangingPunct="1">
              <a:spcBef>
                <a:spcPts val="0"/>
              </a:spcBef>
              <a:spcAft>
                <a:spcPts val="0"/>
              </a:spcAft>
              <a:defRPr/>
            </a:pPr>
            <a:endParaRPr lang="en-GB" sz="1015"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18" name="TextBox 19"/>
          <p:cNvSpPr txBox="1">
            <a:spLocks noChangeArrowheads="1"/>
          </p:cNvSpPr>
          <p:nvPr/>
        </p:nvSpPr>
        <p:spPr bwMode="auto">
          <a:xfrm>
            <a:off x="804454" y="2847181"/>
            <a:ext cx="296862"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rPr>
              <a:t>01</a:t>
            </a:r>
            <a:endParaRPr lang="en-GB" altLang="zh-CN" sz="1500" b="1">
              <a:solidFill>
                <a:srgbClr val="5FBCF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1237485" y="2742015"/>
            <a:ext cx="3346709" cy="270010"/>
          </a:xfrm>
          <a:prstGeom prst="rect">
            <a:avLst/>
          </a:prstGeom>
          <a:noFill/>
        </p:spPr>
        <p:txBody>
          <a:bodyPr wrap="square" lIns="0" tIns="0" rIns="0" bIns="0">
            <a:spAutoFit/>
          </a:bodyPr>
          <a:lstStyle>
            <a:defPPr>
              <a:defRPr lang="zh-CN"/>
            </a:defPPr>
            <a:lvl1pPr defTabSz="1216660">
              <a:lnSpc>
                <a:spcPct val="120000"/>
              </a:lnSpc>
              <a:spcBef>
                <a:spcPct val="20000"/>
              </a:spcBef>
              <a:defRPr sz="1400">
                <a:solidFill>
                  <a:srgbClr val="000000"/>
                </a:solidFill>
                <a:latin typeface="微软雅黑" panose="020B0503020204020204" pitchFamily="34" charset="-122"/>
                <a:ea typeface="微软雅黑" panose="020B0503020204020204" pitchFamily="34" charset="-122"/>
              </a:defRPr>
            </a:lvl1pPr>
          </a:lstStyle>
          <a:p>
            <a:pPr eaLnBrk="1" fontAlgn="auto" hangingPunct="1">
              <a:spcAft>
                <a:spcPts val="0"/>
              </a:spcAft>
              <a:defRPr/>
            </a:pPr>
            <a:r>
              <a:rPr lang="zh-CN" altLang="en-US" sz="1600" dirty="0">
                <a:solidFill>
                  <a:srgbClr val="445469"/>
                </a:solidFill>
                <a:latin typeface="Arial" panose="020B0604020202020204" pitchFamily="34" charset="0"/>
                <a:sym typeface="Arial" panose="020B0604020202020204" pitchFamily="34" charset="0"/>
              </a:rPr>
              <a:t>在何处能使用</a:t>
            </a:r>
            <a:r>
              <a:rPr lang="en-US" altLang="zh-CN" sz="1600" dirty="0">
                <a:solidFill>
                  <a:srgbClr val="445469"/>
                </a:solidFill>
                <a:latin typeface="Arial" panose="020B0604020202020204" pitchFamily="34" charset="0"/>
                <a:sym typeface="Arial" panose="020B0604020202020204" pitchFamily="34" charset="0"/>
              </a:rPr>
              <a:t>UML</a:t>
            </a:r>
            <a:endParaRPr lang="zh-CN" altLang="en-US" sz="1600" dirty="0">
              <a:solidFill>
                <a:srgbClr val="445469"/>
              </a:solidFill>
              <a:latin typeface="Arial" panose="020B0604020202020204" pitchFamily="34" charset="0"/>
              <a:sym typeface="Arial" panose="020B0604020202020204" pitchFamily="34" charset="0"/>
            </a:endParaRPr>
          </a:p>
        </p:txBody>
      </p:sp>
      <p:sp>
        <p:nvSpPr>
          <p:cNvPr id="4" name="文本框 3"/>
          <p:cNvSpPr txBox="1"/>
          <p:nvPr/>
        </p:nvSpPr>
        <p:spPr>
          <a:xfrm>
            <a:off x="804454" y="3872966"/>
            <a:ext cx="3624749" cy="1477328"/>
          </a:xfrm>
          <a:prstGeom prst="rect">
            <a:avLst/>
          </a:prstGeom>
          <a:noFill/>
        </p:spPr>
        <p:txBody>
          <a:bodyPr wrap="square" rtlCol="0">
            <a:spAutoFit/>
          </a:bodyPr>
          <a:lstStyle/>
          <a:p>
            <a:r>
              <a:rPr kumimoji="1" lang="en-US" altLang="zh-CN" dirty="0"/>
              <a:t>UML</a:t>
            </a:r>
            <a:r>
              <a:rPr kumimoji="1" lang="zh-CN" altLang="en-US" dirty="0"/>
              <a:t>主要用于软件密集型系统。</a:t>
            </a:r>
            <a:endParaRPr kumimoji="1" lang="en-US" altLang="zh-CN" dirty="0"/>
          </a:p>
          <a:p>
            <a:r>
              <a:rPr kumimoji="1" lang="zh-CN" altLang="en-US" dirty="0"/>
              <a:t>比如：企业信息系统；</a:t>
            </a:r>
            <a:endParaRPr kumimoji="1" lang="en-US" altLang="zh-CN" dirty="0"/>
          </a:p>
          <a:p>
            <a:r>
              <a:rPr kumimoji="1" lang="zh-CN" altLang="en-US" dirty="0"/>
              <a:t>             银行与金融服务；</a:t>
            </a:r>
            <a:endParaRPr kumimoji="1" lang="en-US" altLang="zh-CN" dirty="0"/>
          </a:p>
          <a:p>
            <a:r>
              <a:rPr kumimoji="1" lang="zh-CN" altLang="en-US" dirty="0"/>
              <a:t>             电信；</a:t>
            </a:r>
            <a:endParaRPr kumimoji="1" lang="en-US" altLang="zh-CN" dirty="0"/>
          </a:p>
          <a:p>
            <a:r>
              <a:rPr kumimoji="1" lang="zh-CN" altLang="en-US" dirty="0"/>
              <a:t>             运输；</a:t>
            </a:r>
            <a:endParaRPr kumimoji="1" lang="en-US" altLang="zh-C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19" name="TextBox 13"/>
          <p:cNvSpPr txBox="1">
            <a:spLocks noChangeArrowheads="1"/>
          </p:cNvSpPr>
          <p:nvPr/>
        </p:nvSpPr>
        <p:spPr bwMode="auto">
          <a:xfrm>
            <a:off x="2114550" y="4606925"/>
            <a:ext cx="1062038"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288954" y="1197987"/>
            <a:ext cx="2613216" cy="584775"/>
          </a:xfrm>
          <a:prstGeom prst="rect">
            <a:avLst/>
          </a:prstGeom>
          <a:noFill/>
        </p:spPr>
        <p:txBody>
          <a:bodyPr wrap="none" rtlCol="0">
            <a:spAutoFit/>
          </a:bodyPr>
          <a:lstStyle/>
          <a:p>
            <a:r>
              <a:rPr kumimoji="1" lang="en-US" altLang="zh-CN" sz="3200" dirty="0"/>
              <a:t>UML</a:t>
            </a:r>
            <a:r>
              <a:rPr kumimoji="1" lang="zh-CN" altLang="en-US" sz="3200" dirty="0"/>
              <a:t>的构造块</a:t>
            </a:r>
          </a:p>
        </p:txBody>
      </p:sp>
      <p:sp>
        <p:nvSpPr>
          <p:cNvPr id="5" name="文本框 4"/>
          <p:cNvSpPr txBox="1"/>
          <p:nvPr/>
        </p:nvSpPr>
        <p:spPr>
          <a:xfrm>
            <a:off x="1565792" y="2543177"/>
            <a:ext cx="1176925" cy="523220"/>
          </a:xfrm>
          <a:prstGeom prst="rect">
            <a:avLst/>
          </a:prstGeom>
          <a:noFill/>
        </p:spPr>
        <p:txBody>
          <a:bodyPr wrap="none" rtlCol="0">
            <a:spAutoFit/>
          </a:bodyPr>
          <a:lstStyle/>
          <a:p>
            <a:r>
              <a:rPr kumimoji="1" lang="en-US" altLang="zh-CN" sz="2800" dirty="0"/>
              <a:t>1.</a:t>
            </a:r>
            <a:r>
              <a:rPr kumimoji="1" lang="zh-CN" altLang="en-US" sz="2800" dirty="0"/>
              <a:t>事物</a:t>
            </a:r>
          </a:p>
        </p:txBody>
      </p:sp>
      <p:sp>
        <p:nvSpPr>
          <p:cNvPr id="12" name="文本框 11"/>
          <p:cNvSpPr txBox="1"/>
          <p:nvPr/>
        </p:nvSpPr>
        <p:spPr>
          <a:xfrm>
            <a:off x="1562806" y="3588444"/>
            <a:ext cx="1176925" cy="523220"/>
          </a:xfrm>
          <a:prstGeom prst="rect">
            <a:avLst/>
          </a:prstGeom>
          <a:noFill/>
        </p:spPr>
        <p:txBody>
          <a:bodyPr wrap="none" rtlCol="0">
            <a:spAutoFit/>
          </a:bodyPr>
          <a:lstStyle/>
          <a:p>
            <a:r>
              <a:rPr kumimoji="1" lang="en-US" altLang="zh-CN" sz="2800" dirty="0"/>
              <a:t>2.</a:t>
            </a:r>
            <a:r>
              <a:rPr kumimoji="1" lang="zh-CN" altLang="en-US" sz="2800" dirty="0"/>
              <a:t>关系</a:t>
            </a:r>
          </a:p>
        </p:txBody>
      </p:sp>
      <p:sp>
        <p:nvSpPr>
          <p:cNvPr id="13" name="文本框 12"/>
          <p:cNvSpPr txBox="1"/>
          <p:nvPr/>
        </p:nvSpPr>
        <p:spPr>
          <a:xfrm>
            <a:off x="1562806" y="4633711"/>
            <a:ext cx="817853" cy="523220"/>
          </a:xfrm>
          <a:prstGeom prst="rect">
            <a:avLst/>
          </a:prstGeom>
          <a:noFill/>
        </p:spPr>
        <p:txBody>
          <a:bodyPr wrap="none" rtlCol="0">
            <a:spAutoFit/>
          </a:bodyPr>
          <a:lstStyle/>
          <a:p>
            <a:r>
              <a:rPr kumimoji="1" lang="en-US" altLang="zh-CN" sz="2800" dirty="0"/>
              <a:t>3.</a:t>
            </a:r>
            <a:r>
              <a:rPr kumimoji="1" lang="zh-CN" altLang="en-US" sz="2800" dirty="0"/>
              <a:t>图</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19" name="TextBox 13"/>
          <p:cNvSpPr txBox="1">
            <a:spLocks noChangeArrowheads="1"/>
          </p:cNvSpPr>
          <p:nvPr/>
        </p:nvSpPr>
        <p:spPr bwMode="auto">
          <a:xfrm>
            <a:off x="2114550" y="4606925"/>
            <a:ext cx="1062038"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288954" y="1197987"/>
            <a:ext cx="2613216" cy="584775"/>
          </a:xfrm>
          <a:prstGeom prst="rect">
            <a:avLst/>
          </a:prstGeom>
          <a:noFill/>
        </p:spPr>
        <p:txBody>
          <a:bodyPr wrap="none" rtlCol="0">
            <a:spAutoFit/>
          </a:bodyPr>
          <a:lstStyle/>
          <a:p>
            <a:r>
              <a:rPr kumimoji="1" lang="en-US" altLang="zh-CN" sz="3200" dirty="0"/>
              <a:t>UML</a:t>
            </a:r>
            <a:r>
              <a:rPr kumimoji="1" lang="zh-CN" altLang="en-US" sz="3200" dirty="0"/>
              <a:t>中的事物</a:t>
            </a:r>
          </a:p>
        </p:txBody>
      </p:sp>
      <p:sp>
        <p:nvSpPr>
          <p:cNvPr id="5" name="文本框 4"/>
          <p:cNvSpPr txBox="1"/>
          <p:nvPr/>
        </p:nvSpPr>
        <p:spPr>
          <a:xfrm>
            <a:off x="1565792" y="2543177"/>
            <a:ext cx="1895071" cy="523220"/>
          </a:xfrm>
          <a:prstGeom prst="rect">
            <a:avLst/>
          </a:prstGeom>
          <a:noFill/>
        </p:spPr>
        <p:txBody>
          <a:bodyPr wrap="none" rtlCol="0">
            <a:spAutoFit/>
          </a:bodyPr>
          <a:lstStyle/>
          <a:p>
            <a:r>
              <a:rPr kumimoji="1" lang="en-US" altLang="zh-CN" sz="2800" dirty="0"/>
              <a:t>1.</a:t>
            </a:r>
            <a:r>
              <a:rPr kumimoji="1" lang="zh-CN" altLang="en-US" sz="2800" dirty="0"/>
              <a:t>结构事物</a:t>
            </a:r>
          </a:p>
        </p:txBody>
      </p:sp>
      <p:sp>
        <p:nvSpPr>
          <p:cNvPr id="12" name="文本框 11"/>
          <p:cNvSpPr txBox="1"/>
          <p:nvPr/>
        </p:nvSpPr>
        <p:spPr>
          <a:xfrm>
            <a:off x="1562806" y="3588444"/>
            <a:ext cx="1895071" cy="523220"/>
          </a:xfrm>
          <a:prstGeom prst="rect">
            <a:avLst/>
          </a:prstGeom>
          <a:noFill/>
        </p:spPr>
        <p:txBody>
          <a:bodyPr wrap="none" rtlCol="0">
            <a:spAutoFit/>
          </a:bodyPr>
          <a:lstStyle/>
          <a:p>
            <a:r>
              <a:rPr kumimoji="1" lang="en-US" altLang="zh-CN" sz="2800" dirty="0"/>
              <a:t>2.</a:t>
            </a:r>
            <a:r>
              <a:rPr kumimoji="1" lang="zh-CN" altLang="en-US" sz="2800" dirty="0"/>
              <a:t>行为事物</a:t>
            </a:r>
          </a:p>
        </p:txBody>
      </p:sp>
      <p:sp>
        <p:nvSpPr>
          <p:cNvPr id="13" name="文本框 12"/>
          <p:cNvSpPr txBox="1"/>
          <p:nvPr/>
        </p:nvSpPr>
        <p:spPr>
          <a:xfrm>
            <a:off x="1562806" y="4633711"/>
            <a:ext cx="1895071" cy="523220"/>
          </a:xfrm>
          <a:prstGeom prst="rect">
            <a:avLst/>
          </a:prstGeom>
          <a:noFill/>
        </p:spPr>
        <p:txBody>
          <a:bodyPr wrap="none" rtlCol="0">
            <a:spAutoFit/>
          </a:bodyPr>
          <a:lstStyle/>
          <a:p>
            <a:r>
              <a:rPr kumimoji="1" lang="en-US" altLang="zh-CN" sz="2800" dirty="0"/>
              <a:t>3.</a:t>
            </a:r>
            <a:r>
              <a:rPr kumimoji="1" lang="zh-CN" altLang="en-US" sz="2800" dirty="0"/>
              <a:t>分组事物</a:t>
            </a:r>
          </a:p>
        </p:txBody>
      </p:sp>
      <p:sp>
        <p:nvSpPr>
          <p:cNvPr id="6" name="文本框 5"/>
          <p:cNvSpPr txBox="1"/>
          <p:nvPr/>
        </p:nvSpPr>
        <p:spPr>
          <a:xfrm>
            <a:off x="1593521" y="5676248"/>
            <a:ext cx="1895071" cy="523220"/>
          </a:xfrm>
          <a:prstGeom prst="rect">
            <a:avLst/>
          </a:prstGeom>
          <a:noFill/>
        </p:spPr>
        <p:txBody>
          <a:bodyPr wrap="none" rtlCol="0">
            <a:spAutoFit/>
          </a:bodyPr>
          <a:lstStyle/>
          <a:p>
            <a:r>
              <a:rPr kumimoji="1" lang="en-US" altLang="zh-CN" sz="2800" dirty="0"/>
              <a:t>4.</a:t>
            </a:r>
            <a:r>
              <a:rPr kumimoji="1" lang="zh-CN" altLang="en-US" sz="2800" dirty="0"/>
              <a:t>注释事物</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19" name="TextBox 13"/>
          <p:cNvSpPr txBox="1">
            <a:spLocks noChangeArrowheads="1"/>
          </p:cNvSpPr>
          <p:nvPr/>
        </p:nvSpPr>
        <p:spPr bwMode="auto">
          <a:xfrm>
            <a:off x="2114550" y="4606925"/>
            <a:ext cx="1062038"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1826141" cy="584775"/>
          </a:xfrm>
          <a:prstGeom prst="rect">
            <a:avLst/>
          </a:prstGeom>
          <a:noFill/>
        </p:spPr>
        <p:txBody>
          <a:bodyPr wrap="none" rtlCol="0">
            <a:spAutoFit/>
          </a:bodyPr>
          <a:lstStyle/>
          <a:p>
            <a:r>
              <a:rPr kumimoji="1" lang="zh-CN" altLang="en-US" sz="3200" dirty="0"/>
              <a:t>结构事物</a:t>
            </a:r>
          </a:p>
        </p:txBody>
      </p:sp>
      <p:sp>
        <p:nvSpPr>
          <p:cNvPr id="5" name="文本框 4"/>
          <p:cNvSpPr txBox="1"/>
          <p:nvPr/>
        </p:nvSpPr>
        <p:spPr>
          <a:xfrm>
            <a:off x="1565792" y="2543177"/>
            <a:ext cx="817853" cy="523220"/>
          </a:xfrm>
          <a:prstGeom prst="rect">
            <a:avLst/>
          </a:prstGeom>
          <a:noFill/>
        </p:spPr>
        <p:txBody>
          <a:bodyPr wrap="none" rtlCol="0">
            <a:spAutoFit/>
          </a:bodyPr>
          <a:lstStyle/>
          <a:p>
            <a:r>
              <a:rPr kumimoji="1" lang="en-US" altLang="zh-CN" sz="2800" dirty="0"/>
              <a:t>1.</a:t>
            </a:r>
            <a:r>
              <a:rPr kumimoji="1" lang="zh-CN" altLang="en-US" sz="2800" dirty="0"/>
              <a:t>类</a:t>
            </a:r>
          </a:p>
        </p:txBody>
      </p:sp>
      <p:sp>
        <p:nvSpPr>
          <p:cNvPr id="12" name="文本框 11"/>
          <p:cNvSpPr txBox="1"/>
          <p:nvPr/>
        </p:nvSpPr>
        <p:spPr>
          <a:xfrm>
            <a:off x="1562806" y="3588444"/>
            <a:ext cx="1176925" cy="523220"/>
          </a:xfrm>
          <a:prstGeom prst="rect">
            <a:avLst/>
          </a:prstGeom>
          <a:noFill/>
        </p:spPr>
        <p:txBody>
          <a:bodyPr wrap="none" rtlCol="0">
            <a:spAutoFit/>
          </a:bodyPr>
          <a:lstStyle/>
          <a:p>
            <a:r>
              <a:rPr kumimoji="1" lang="en-US" altLang="zh-CN" sz="2800" dirty="0"/>
              <a:t>2.</a:t>
            </a:r>
            <a:r>
              <a:rPr kumimoji="1" lang="zh-CN" altLang="en-US" sz="2800" dirty="0"/>
              <a:t>接口</a:t>
            </a:r>
          </a:p>
        </p:txBody>
      </p:sp>
      <p:sp>
        <p:nvSpPr>
          <p:cNvPr id="13" name="文本框 12"/>
          <p:cNvSpPr txBox="1"/>
          <p:nvPr/>
        </p:nvSpPr>
        <p:spPr>
          <a:xfrm>
            <a:off x="1490663" y="4633711"/>
            <a:ext cx="1176925" cy="523220"/>
          </a:xfrm>
          <a:prstGeom prst="rect">
            <a:avLst/>
          </a:prstGeom>
          <a:noFill/>
        </p:spPr>
        <p:txBody>
          <a:bodyPr wrap="none" rtlCol="0">
            <a:spAutoFit/>
          </a:bodyPr>
          <a:lstStyle/>
          <a:p>
            <a:r>
              <a:rPr kumimoji="1" lang="en-US" altLang="zh-CN" sz="2800" dirty="0"/>
              <a:t>3.</a:t>
            </a:r>
            <a:r>
              <a:rPr kumimoji="1" lang="zh-CN" altLang="en-US" sz="2800" dirty="0"/>
              <a:t>协作</a:t>
            </a:r>
          </a:p>
        </p:txBody>
      </p:sp>
      <p:sp>
        <p:nvSpPr>
          <p:cNvPr id="6" name="文本框 5"/>
          <p:cNvSpPr txBox="1"/>
          <p:nvPr/>
        </p:nvSpPr>
        <p:spPr>
          <a:xfrm>
            <a:off x="1593521" y="5676248"/>
            <a:ext cx="1176925" cy="523220"/>
          </a:xfrm>
          <a:prstGeom prst="rect">
            <a:avLst/>
          </a:prstGeom>
          <a:noFill/>
        </p:spPr>
        <p:txBody>
          <a:bodyPr wrap="none" rtlCol="0">
            <a:spAutoFit/>
          </a:bodyPr>
          <a:lstStyle/>
          <a:p>
            <a:r>
              <a:rPr kumimoji="1" lang="en-US" altLang="zh-CN" sz="2800" dirty="0"/>
              <a:t>4.</a:t>
            </a:r>
            <a:r>
              <a:rPr kumimoji="1" lang="zh-CN" altLang="en-US" sz="2800" dirty="0"/>
              <a:t>用况</a:t>
            </a:r>
          </a:p>
        </p:txBody>
      </p:sp>
      <p:sp>
        <p:nvSpPr>
          <p:cNvPr id="7" name="文本框 6"/>
          <p:cNvSpPr txBox="1"/>
          <p:nvPr/>
        </p:nvSpPr>
        <p:spPr>
          <a:xfrm>
            <a:off x="4996037" y="2771775"/>
            <a:ext cx="1535998" cy="523220"/>
          </a:xfrm>
          <a:prstGeom prst="rect">
            <a:avLst/>
          </a:prstGeom>
          <a:noFill/>
        </p:spPr>
        <p:txBody>
          <a:bodyPr wrap="none" rtlCol="0">
            <a:spAutoFit/>
          </a:bodyPr>
          <a:lstStyle/>
          <a:p>
            <a:r>
              <a:rPr kumimoji="1" lang="en-US" altLang="zh-CN" sz="2800" dirty="0"/>
              <a:t>5.</a:t>
            </a:r>
            <a:r>
              <a:rPr kumimoji="1" lang="zh-CN" altLang="en-US" sz="2800" dirty="0"/>
              <a:t>主动类</a:t>
            </a:r>
            <a:endParaRPr kumimoji="1" lang="zh-CN" altLang="en-US" dirty="0"/>
          </a:p>
        </p:txBody>
      </p:sp>
      <p:sp>
        <p:nvSpPr>
          <p:cNvPr id="8" name="文本框 7"/>
          <p:cNvSpPr txBox="1"/>
          <p:nvPr/>
        </p:nvSpPr>
        <p:spPr>
          <a:xfrm>
            <a:off x="4996036" y="3630204"/>
            <a:ext cx="1176925" cy="523220"/>
          </a:xfrm>
          <a:prstGeom prst="rect">
            <a:avLst/>
          </a:prstGeom>
          <a:noFill/>
        </p:spPr>
        <p:txBody>
          <a:bodyPr wrap="none" rtlCol="0">
            <a:spAutoFit/>
          </a:bodyPr>
          <a:lstStyle/>
          <a:p>
            <a:r>
              <a:rPr kumimoji="1" lang="en-US" altLang="zh-CN" sz="2800" dirty="0"/>
              <a:t>6.</a:t>
            </a:r>
            <a:r>
              <a:rPr kumimoji="1" lang="zh-CN" altLang="en-US" sz="2800" dirty="0"/>
              <a:t>构件</a:t>
            </a:r>
          </a:p>
        </p:txBody>
      </p:sp>
      <p:sp>
        <p:nvSpPr>
          <p:cNvPr id="9" name="文本框 8"/>
          <p:cNvSpPr txBox="1"/>
          <p:nvPr/>
        </p:nvSpPr>
        <p:spPr>
          <a:xfrm>
            <a:off x="5076238" y="4603232"/>
            <a:ext cx="1176925" cy="523220"/>
          </a:xfrm>
          <a:prstGeom prst="rect">
            <a:avLst/>
          </a:prstGeom>
          <a:noFill/>
        </p:spPr>
        <p:txBody>
          <a:bodyPr wrap="none" rtlCol="0">
            <a:spAutoFit/>
          </a:bodyPr>
          <a:lstStyle/>
          <a:p>
            <a:r>
              <a:rPr kumimoji="1" lang="en-US" altLang="zh-CN" sz="2800" dirty="0"/>
              <a:t>7.</a:t>
            </a:r>
            <a:r>
              <a:rPr kumimoji="1" lang="zh-CN" altLang="en-US" sz="2800" dirty="0"/>
              <a:t>制品</a:t>
            </a:r>
          </a:p>
        </p:txBody>
      </p:sp>
      <p:sp>
        <p:nvSpPr>
          <p:cNvPr id="11" name="文本框 10"/>
          <p:cNvSpPr txBox="1"/>
          <p:nvPr/>
        </p:nvSpPr>
        <p:spPr>
          <a:xfrm>
            <a:off x="5108404" y="5576260"/>
            <a:ext cx="1176925" cy="523220"/>
          </a:xfrm>
          <a:prstGeom prst="rect">
            <a:avLst/>
          </a:prstGeom>
          <a:noFill/>
        </p:spPr>
        <p:txBody>
          <a:bodyPr wrap="none" rtlCol="0">
            <a:spAutoFit/>
          </a:bodyPr>
          <a:lstStyle/>
          <a:p>
            <a:r>
              <a:rPr kumimoji="1" lang="en-US" altLang="zh-CN" sz="2800" dirty="0"/>
              <a:t>8.</a:t>
            </a:r>
            <a:r>
              <a:rPr kumimoji="1" lang="zh-CN" altLang="en-US" sz="2800" dirty="0"/>
              <a:t>结点</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19" name="TextBox 13"/>
          <p:cNvSpPr txBox="1">
            <a:spLocks noChangeArrowheads="1"/>
          </p:cNvSpPr>
          <p:nvPr/>
        </p:nvSpPr>
        <p:spPr bwMode="auto">
          <a:xfrm>
            <a:off x="2114550" y="4606925"/>
            <a:ext cx="1062038"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1826141" cy="584775"/>
          </a:xfrm>
          <a:prstGeom prst="rect">
            <a:avLst/>
          </a:prstGeom>
          <a:noFill/>
        </p:spPr>
        <p:txBody>
          <a:bodyPr wrap="none" rtlCol="0">
            <a:spAutoFit/>
          </a:bodyPr>
          <a:lstStyle/>
          <a:p>
            <a:r>
              <a:rPr kumimoji="1" lang="zh-CN" altLang="en-US" sz="3200" dirty="0"/>
              <a:t>行为事物</a:t>
            </a:r>
          </a:p>
        </p:txBody>
      </p:sp>
      <p:sp>
        <p:nvSpPr>
          <p:cNvPr id="5" name="文本框 4"/>
          <p:cNvSpPr txBox="1"/>
          <p:nvPr/>
        </p:nvSpPr>
        <p:spPr>
          <a:xfrm>
            <a:off x="1565792" y="2543177"/>
            <a:ext cx="1176925" cy="523220"/>
          </a:xfrm>
          <a:prstGeom prst="rect">
            <a:avLst/>
          </a:prstGeom>
          <a:noFill/>
        </p:spPr>
        <p:txBody>
          <a:bodyPr wrap="none" rtlCol="0">
            <a:spAutoFit/>
          </a:bodyPr>
          <a:lstStyle/>
          <a:p>
            <a:r>
              <a:rPr kumimoji="1" lang="en-US" altLang="zh-CN" sz="2800" dirty="0"/>
              <a:t>1.</a:t>
            </a:r>
            <a:r>
              <a:rPr kumimoji="1" lang="zh-CN" altLang="en-US" sz="2800" dirty="0"/>
              <a:t>交互</a:t>
            </a:r>
          </a:p>
        </p:txBody>
      </p:sp>
      <p:sp>
        <p:nvSpPr>
          <p:cNvPr id="12" name="文本框 11"/>
          <p:cNvSpPr txBox="1"/>
          <p:nvPr/>
        </p:nvSpPr>
        <p:spPr>
          <a:xfrm>
            <a:off x="1562806" y="3588444"/>
            <a:ext cx="1535998" cy="523220"/>
          </a:xfrm>
          <a:prstGeom prst="rect">
            <a:avLst/>
          </a:prstGeom>
          <a:noFill/>
        </p:spPr>
        <p:txBody>
          <a:bodyPr wrap="none" rtlCol="0">
            <a:spAutoFit/>
          </a:bodyPr>
          <a:lstStyle/>
          <a:p>
            <a:r>
              <a:rPr kumimoji="1" lang="en-US" altLang="zh-CN" sz="2800" dirty="0"/>
              <a:t>2.</a:t>
            </a:r>
            <a:r>
              <a:rPr kumimoji="1" lang="zh-CN" altLang="en-US" sz="2800" dirty="0"/>
              <a:t>状态机</a:t>
            </a:r>
          </a:p>
        </p:txBody>
      </p:sp>
      <p:sp>
        <p:nvSpPr>
          <p:cNvPr id="13" name="文本框 12"/>
          <p:cNvSpPr txBox="1"/>
          <p:nvPr/>
        </p:nvSpPr>
        <p:spPr>
          <a:xfrm>
            <a:off x="1490663" y="4633711"/>
            <a:ext cx="1176925" cy="523220"/>
          </a:xfrm>
          <a:prstGeom prst="rect">
            <a:avLst/>
          </a:prstGeom>
          <a:noFill/>
        </p:spPr>
        <p:txBody>
          <a:bodyPr wrap="none" rtlCol="0">
            <a:spAutoFit/>
          </a:bodyPr>
          <a:lstStyle/>
          <a:p>
            <a:r>
              <a:rPr kumimoji="1" lang="en-US" altLang="zh-CN" sz="2800" dirty="0"/>
              <a:t>3.</a:t>
            </a:r>
            <a:r>
              <a:rPr kumimoji="1" lang="zh-CN" altLang="en-US" sz="2800" dirty="0"/>
              <a:t>活动</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1826141" cy="584775"/>
          </a:xfrm>
          <a:prstGeom prst="rect">
            <a:avLst/>
          </a:prstGeom>
          <a:noFill/>
        </p:spPr>
        <p:txBody>
          <a:bodyPr wrap="none" rtlCol="0">
            <a:spAutoFit/>
          </a:bodyPr>
          <a:lstStyle/>
          <a:p>
            <a:r>
              <a:rPr kumimoji="1" lang="zh-CN" altLang="en-US" sz="3200" dirty="0"/>
              <a:t>分组事物</a:t>
            </a:r>
          </a:p>
        </p:txBody>
      </p:sp>
      <p:sp>
        <p:nvSpPr>
          <p:cNvPr id="5" name="文本框 4"/>
          <p:cNvSpPr txBox="1"/>
          <p:nvPr/>
        </p:nvSpPr>
        <p:spPr>
          <a:xfrm>
            <a:off x="1565792" y="2543177"/>
            <a:ext cx="5816016" cy="523220"/>
          </a:xfrm>
          <a:prstGeom prst="rect">
            <a:avLst/>
          </a:prstGeom>
          <a:noFill/>
        </p:spPr>
        <p:txBody>
          <a:bodyPr wrap="none" rtlCol="0">
            <a:spAutoFit/>
          </a:bodyPr>
          <a:lstStyle/>
          <a:p>
            <a:r>
              <a:rPr kumimoji="1" lang="en-US" altLang="zh-CN" sz="2800" dirty="0"/>
              <a:t>1.</a:t>
            </a:r>
            <a:r>
              <a:rPr kumimoji="1" lang="zh-CN" altLang="en-US" sz="2800" dirty="0"/>
              <a:t>分组事物是</a:t>
            </a:r>
            <a:r>
              <a:rPr kumimoji="1" lang="en-US" altLang="zh-CN" sz="2800" dirty="0"/>
              <a:t>UML</a:t>
            </a:r>
            <a:r>
              <a:rPr kumimoji="1" lang="zh-CN" altLang="en-US" sz="2800" dirty="0"/>
              <a:t>模型的组织部分。</a:t>
            </a:r>
          </a:p>
        </p:txBody>
      </p:sp>
      <p:sp>
        <p:nvSpPr>
          <p:cNvPr id="12" name="文本框 11"/>
          <p:cNvSpPr txBox="1"/>
          <p:nvPr/>
        </p:nvSpPr>
        <p:spPr>
          <a:xfrm>
            <a:off x="1562806" y="3588444"/>
            <a:ext cx="7018486" cy="1384995"/>
          </a:xfrm>
          <a:prstGeom prst="rect">
            <a:avLst/>
          </a:prstGeom>
          <a:noFill/>
        </p:spPr>
        <p:txBody>
          <a:bodyPr wrap="square" rtlCol="0">
            <a:spAutoFit/>
          </a:bodyPr>
          <a:lstStyle/>
          <a:p>
            <a:r>
              <a:rPr kumimoji="1" lang="en-US" altLang="zh-CN" sz="2800" dirty="0"/>
              <a:t>2.</a:t>
            </a:r>
            <a:r>
              <a:rPr kumimoji="1" lang="zh-CN" altLang="en-US" sz="2800" dirty="0"/>
              <a:t>包用于对设计本身进行组织的通用机制，与类不同。包是用来组织</a:t>
            </a:r>
            <a:r>
              <a:rPr kumimoji="1" lang="en-US" altLang="zh-CN" sz="2800" dirty="0"/>
              <a:t>UML</a:t>
            </a:r>
            <a:r>
              <a:rPr kumimoji="1" lang="zh-CN" altLang="en-US" sz="2800" dirty="0"/>
              <a:t>模型的基本分组事物。它也有变体，如框架。</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1826141" cy="584775"/>
          </a:xfrm>
          <a:prstGeom prst="rect">
            <a:avLst/>
          </a:prstGeom>
          <a:noFill/>
        </p:spPr>
        <p:txBody>
          <a:bodyPr wrap="none" rtlCol="0">
            <a:spAutoFit/>
          </a:bodyPr>
          <a:lstStyle/>
          <a:p>
            <a:r>
              <a:rPr kumimoji="1" lang="zh-CN" altLang="en-US" sz="3200" dirty="0"/>
              <a:t>注释事物</a:t>
            </a:r>
          </a:p>
        </p:txBody>
      </p:sp>
      <p:sp>
        <p:nvSpPr>
          <p:cNvPr id="5" name="文本框 4"/>
          <p:cNvSpPr txBox="1"/>
          <p:nvPr/>
        </p:nvSpPr>
        <p:spPr>
          <a:xfrm>
            <a:off x="1565792" y="2543177"/>
            <a:ext cx="6523131" cy="954107"/>
          </a:xfrm>
          <a:prstGeom prst="rect">
            <a:avLst/>
          </a:prstGeom>
          <a:noFill/>
        </p:spPr>
        <p:txBody>
          <a:bodyPr wrap="square" rtlCol="0">
            <a:spAutoFit/>
          </a:bodyPr>
          <a:lstStyle/>
          <a:p>
            <a:r>
              <a:rPr kumimoji="1" lang="en-US" altLang="zh-CN" sz="2800" dirty="0"/>
              <a:t>1.</a:t>
            </a:r>
            <a:r>
              <a:rPr kumimoji="1" lang="zh-CN" altLang="en-US" sz="2800" dirty="0"/>
              <a:t>注释事物用来描述，说明和标注模型中的任何元素。</a:t>
            </a:r>
          </a:p>
        </p:txBody>
      </p:sp>
      <p:sp>
        <p:nvSpPr>
          <p:cNvPr id="12" name="文本框 11"/>
          <p:cNvSpPr txBox="1"/>
          <p:nvPr/>
        </p:nvSpPr>
        <p:spPr>
          <a:xfrm>
            <a:off x="1562806" y="3588444"/>
            <a:ext cx="7271705" cy="954107"/>
          </a:xfrm>
          <a:prstGeom prst="rect">
            <a:avLst/>
          </a:prstGeom>
          <a:noFill/>
        </p:spPr>
        <p:txBody>
          <a:bodyPr wrap="square" rtlCol="0">
            <a:spAutoFit/>
          </a:bodyPr>
          <a:lstStyle/>
          <a:p>
            <a:r>
              <a:rPr kumimoji="1" lang="en-US" altLang="zh-CN" sz="2800" dirty="0"/>
              <a:t>2.</a:t>
            </a:r>
            <a:r>
              <a:rPr kumimoji="1" lang="zh-CN" altLang="en-US" sz="2800" dirty="0"/>
              <a:t>注解是依附于一个元素或一组元素之上对它进行约束或解释的简单符号</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2613216" cy="584775"/>
          </a:xfrm>
          <a:prstGeom prst="rect">
            <a:avLst/>
          </a:prstGeom>
          <a:noFill/>
        </p:spPr>
        <p:txBody>
          <a:bodyPr wrap="none" rtlCol="0">
            <a:spAutoFit/>
          </a:bodyPr>
          <a:lstStyle/>
          <a:p>
            <a:r>
              <a:rPr kumimoji="1" lang="en-US" altLang="zh-CN" sz="3200" dirty="0"/>
              <a:t>UML</a:t>
            </a:r>
            <a:r>
              <a:rPr kumimoji="1" lang="zh-CN" altLang="en-US" sz="3200" dirty="0"/>
              <a:t>中的关系</a:t>
            </a:r>
          </a:p>
        </p:txBody>
      </p:sp>
      <p:sp>
        <p:nvSpPr>
          <p:cNvPr id="5" name="文本框 4"/>
          <p:cNvSpPr txBox="1"/>
          <p:nvPr/>
        </p:nvSpPr>
        <p:spPr>
          <a:xfrm>
            <a:off x="1565792" y="2543177"/>
            <a:ext cx="1535998" cy="523220"/>
          </a:xfrm>
          <a:prstGeom prst="rect">
            <a:avLst/>
          </a:prstGeom>
          <a:noFill/>
        </p:spPr>
        <p:txBody>
          <a:bodyPr wrap="none" rtlCol="0">
            <a:spAutoFit/>
          </a:bodyPr>
          <a:lstStyle/>
          <a:p>
            <a:r>
              <a:rPr kumimoji="1" lang="en-US" altLang="zh-CN" sz="2800" dirty="0"/>
              <a:t>1.</a:t>
            </a:r>
            <a:r>
              <a:rPr kumimoji="1" lang="zh-CN" altLang="en-US" sz="2800" dirty="0"/>
              <a:t>依赖。</a:t>
            </a:r>
          </a:p>
        </p:txBody>
      </p:sp>
      <p:sp>
        <p:nvSpPr>
          <p:cNvPr id="12" name="文本框 11"/>
          <p:cNvSpPr txBox="1"/>
          <p:nvPr/>
        </p:nvSpPr>
        <p:spPr>
          <a:xfrm>
            <a:off x="1562806" y="3588444"/>
            <a:ext cx="7018486" cy="523220"/>
          </a:xfrm>
          <a:prstGeom prst="rect">
            <a:avLst/>
          </a:prstGeom>
          <a:noFill/>
        </p:spPr>
        <p:txBody>
          <a:bodyPr wrap="square" rtlCol="0">
            <a:spAutoFit/>
          </a:bodyPr>
          <a:lstStyle/>
          <a:p>
            <a:r>
              <a:rPr kumimoji="1" lang="en-US" altLang="zh-CN" sz="2800" dirty="0"/>
              <a:t>2.</a:t>
            </a:r>
            <a:r>
              <a:rPr kumimoji="1" lang="zh-CN" altLang="en-US" sz="2800" dirty="0"/>
              <a:t>关联。</a:t>
            </a:r>
          </a:p>
        </p:txBody>
      </p:sp>
      <p:sp>
        <p:nvSpPr>
          <p:cNvPr id="6" name="文本框 5"/>
          <p:cNvSpPr txBox="1"/>
          <p:nvPr/>
        </p:nvSpPr>
        <p:spPr>
          <a:xfrm>
            <a:off x="1565792" y="4578350"/>
            <a:ext cx="1535998" cy="523220"/>
          </a:xfrm>
          <a:prstGeom prst="rect">
            <a:avLst/>
          </a:prstGeom>
          <a:noFill/>
        </p:spPr>
        <p:txBody>
          <a:bodyPr wrap="none" rtlCol="0">
            <a:spAutoFit/>
          </a:bodyPr>
          <a:lstStyle/>
          <a:p>
            <a:r>
              <a:rPr kumimoji="1" lang="en-US" altLang="zh-CN" sz="2800" dirty="0"/>
              <a:t>3.</a:t>
            </a:r>
            <a:r>
              <a:rPr kumimoji="1" lang="zh-CN" altLang="en-US" sz="2800" dirty="0"/>
              <a:t>泛化。</a:t>
            </a:r>
          </a:p>
        </p:txBody>
      </p:sp>
      <p:sp>
        <p:nvSpPr>
          <p:cNvPr id="7" name="文本框 6"/>
          <p:cNvSpPr txBox="1"/>
          <p:nvPr/>
        </p:nvSpPr>
        <p:spPr>
          <a:xfrm>
            <a:off x="1565792" y="5383231"/>
            <a:ext cx="1535998" cy="523220"/>
          </a:xfrm>
          <a:prstGeom prst="rect">
            <a:avLst/>
          </a:prstGeom>
          <a:noFill/>
        </p:spPr>
        <p:txBody>
          <a:bodyPr wrap="none" rtlCol="0">
            <a:spAutoFit/>
          </a:bodyPr>
          <a:lstStyle/>
          <a:p>
            <a:r>
              <a:rPr kumimoji="1" lang="en-US" altLang="zh-CN" sz="2800" dirty="0"/>
              <a:t>4.</a:t>
            </a:r>
            <a:r>
              <a:rPr kumimoji="1" lang="zh-CN" altLang="en-US" sz="2800" dirty="0"/>
              <a:t>实现。</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562806" y="1442788"/>
            <a:ext cx="2202847" cy="584775"/>
          </a:xfrm>
          <a:prstGeom prst="rect">
            <a:avLst/>
          </a:prstGeom>
          <a:noFill/>
        </p:spPr>
        <p:txBody>
          <a:bodyPr wrap="none" rtlCol="0">
            <a:spAutoFit/>
          </a:bodyPr>
          <a:lstStyle/>
          <a:p>
            <a:r>
              <a:rPr kumimoji="1" lang="en-US" altLang="zh-CN" sz="3200" dirty="0"/>
              <a:t>UML</a:t>
            </a:r>
            <a:r>
              <a:rPr kumimoji="1" lang="zh-CN" altLang="en-US" sz="3200" dirty="0"/>
              <a:t>中的图</a:t>
            </a:r>
          </a:p>
        </p:txBody>
      </p:sp>
      <p:sp>
        <p:nvSpPr>
          <p:cNvPr id="5" name="文本框 4"/>
          <p:cNvSpPr txBox="1"/>
          <p:nvPr/>
        </p:nvSpPr>
        <p:spPr>
          <a:xfrm>
            <a:off x="1565792" y="2543177"/>
            <a:ext cx="4767652" cy="523220"/>
          </a:xfrm>
          <a:prstGeom prst="rect">
            <a:avLst/>
          </a:prstGeom>
          <a:noFill/>
        </p:spPr>
        <p:txBody>
          <a:bodyPr wrap="none" rtlCol="0">
            <a:spAutoFit/>
          </a:bodyPr>
          <a:lstStyle/>
          <a:p>
            <a:r>
              <a:rPr kumimoji="1" lang="en-US" altLang="zh-CN" sz="2800" dirty="0"/>
              <a:t>1.</a:t>
            </a:r>
            <a:r>
              <a:rPr kumimoji="1" lang="zh-CN" altLang="en-US" sz="2800" dirty="0"/>
              <a:t>图是一组元素的图形表示。</a:t>
            </a:r>
          </a:p>
        </p:txBody>
      </p:sp>
      <p:sp>
        <p:nvSpPr>
          <p:cNvPr id="12" name="文本框 11"/>
          <p:cNvSpPr txBox="1"/>
          <p:nvPr/>
        </p:nvSpPr>
        <p:spPr>
          <a:xfrm>
            <a:off x="1525513" y="3378855"/>
            <a:ext cx="7018486" cy="523220"/>
          </a:xfrm>
          <a:prstGeom prst="rect">
            <a:avLst/>
          </a:prstGeom>
          <a:noFill/>
        </p:spPr>
        <p:txBody>
          <a:bodyPr wrap="square" rtlCol="0">
            <a:spAutoFit/>
          </a:bodyPr>
          <a:lstStyle/>
          <a:p>
            <a:r>
              <a:rPr kumimoji="1" lang="zh-CN" altLang="en-US" sz="2800" dirty="0"/>
              <a:t>包括以下</a:t>
            </a:r>
            <a:r>
              <a:rPr kumimoji="1" lang="en-US" altLang="zh-CN" sz="2800" dirty="0"/>
              <a:t>13</a:t>
            </a:r>
            <a:r>
              <a:rPr kumimoji="1" lang="zh-CN" altLang="en-US" sz="2800" dirty="0"/>
              <a:t>种图：</a:t>
            </a:r>
          </a:p>
        </p:txBody>
      </p:sp>
      <p:sp>
        <p:nvSpPr>
          <p:cNvPr id="7" name="文本框 6"/>
          <p:cNvSpPr txBox="1"/>
          <p:nvPr/>
        </p:nvSpPr>
        <p:spPr>
          <a:xfrm>
            <a:off x="1298576" y="4148770"/>
            <a:ext cx="7245424" cy="1384995"/>
          </a:xfrm>
          <a:prstGeom prst="rect">
            <a:avLst/>
          </a:prstGeom>
          <a:noFill/>
        </p:spPr>
        <p:txBody>
          <a:bodyPr wrap="square" rtlCol="0">
            <a:spAutoFit/>
          </a:bodyPr>
          <a:lstStyle/>
          <a:p>
            <a:r>
              <a:rPr kumimoji="1" lang="zh-CN" altLang="en-US" sz="2800" dirty="0"/>
              <a:t>类图，对象图，构件图，组合结构图，用况图，顺序图，通信图，状态图，活动图，部署图，包图，定时图，交互概览图</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088338" y="957956"/>
            <a:ext cx="1023037" cy="584775"/>
          </a:xfrm>
          <a:prstGeom prst="rect">
            <a:avLst/>
          </a:prstGeom>
          <a:noFill/>
        </p:spPr>
        <p:txBody>
          <a:bodyPr wrap="none" rtlCol="0">
            <a:spAutoFit/>
          </a:bodyPr>
          <a:lstStyle/>
          <a:p>
            <a:r>
              <a:rPr kumimoji="1" lang="zh-CN" altLang="en-US" sz="3200" dirty="0"/>
              <a:t>类图</a:t>
            </a:r>
          </a:p>
        </p:txBody>
      </p:sp>
      <p:sp>
        <p:nvSpPr>
          <p:cNvPr id="5" name="文本框 4"/>
          <p:cNvSpPr txBox="1"/>
          <p:nvPr/>
        </p:nvSpPr>
        <p:spPr>
          <a:xfrm>
            <a:off x="1009442" y="1915574"/>
            <a:ext cx="7725192" cy="523220"/>
          </a:xfrm>
          <a:prstGeom prst="rect">
            <a:avLst/>
          </a:prstGeom>
          <a:noFill/>
        </p:spPr>
        <p:txBody>
          <a:bodyPr wrap="square" rtlCol="0">
            <a:spAutoFit/>
          </a:bodyPr>
          <a:lstStyle/>
          <a:p>
            <a:r>
              <a:rPr kumimoji="1" lang="zh-CN" altLang="en-US" sz="2800" dirty="0"/>
              <a:t>展现了一组类，接口，协作和它们之间的关系。</a:t>
            </a:r>
          </a:p>
        </p:txBody>
      </p:sp>
      <p:pic>
        <p:nvPicPr>
          <p:cNvPr id="6" name="图片 5">
            <a:extLst>
              <a:ext uri="{FF2B5EF4-FFF2-40B4-BE49-F238E27FC236}">
                <a16:creationId xmlns:a16="http://schemas.microsoft.com/office/drawing/2014/main" id="{CB56DDE6-E7AF-D54F-A813-3E253043524F}"/>
              </a:ext>
            </a:extLst>
          </p:cNvPr>
          <p:cNvPicPr>
            <a:picLocks noChangeAspect="1"/>
          </p:cNvPicPr>
          <p:nvPr/>
        </p:nvPicPr>
        <p:blipFill>
          <a:blip r:embed="rId4"/>
          <a:stretch>
            <a:fillRect/>
          </a:stretch>
        </p:blipFill>
        <p:spPr>
          <a:xfrm>
            <a:off x="544513" y="2633663"/>
            <a:ext cx="5334000" cy="3517900"/>
          </a:xfrm>
          <a:prstGeom prst="rect">
            <a:avLst/>
          </a:prstGeom>
        </p:spPr>
      </p:pic>
      <p:pic>
        <p:nvPicPr>
          <p:cNvPr id="7" name="图片 6">
            <a:extLst>
              <a:ext uri="{FF2B5EF4-FFF2-40B4-BE49-F238E27FC236}">
                <a16:creationId xmlns:a16="http://schemas.microsoft.com/office/drawing/2014/main" id="{FAE194D5-952A-BC4F-9519-2AEAAA1CB237}"/>
              </a:ext>
            </a:extLst>
          </p:cNvPr>
          <p:cNvPicPr>
            <a:picLocks noChangeAspect="1"/>
          </p:cNvPicPr>
          <p:nvPr/>
        </p:nvPicPr>
        <p:blipFill>
          <a:blip r:embed="rId5"/>
          <a:stretch>
            <a:fillRect/>
          </a:stretch>
        </p:blipFill>
        <p:spPr>
          <a:xfrm>
            <a:off x="5380064" y="3755464"/>
            <a:ext cx="3401986" cy="22352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7" name="矩形 76"/>
          <p:cNvSpPr/>
          <p:nvPr/>
        </p:nvSpPr>
        <p:spPr>
          <a:xfrm>
            <a:off x="4524375" y="0"/>
            <a:ext cx="4619625" cy="6858000"/>
          </a:xfrm>
          <a:prstGeom prst="rect">
            <a:avLst/>
          </a:prstGeom>
          <a:solidFill>
            <a:srgbClr val="5FBCF5"/>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 name="组合 9"/>
          <p:cNvGrpSpPr/>
          <p:nvPr/>
        </p:nvGrpSpPr>
        <p:grpSpPr>
          <a:xfrm>
            <a:off x="4968163" y="1304914"/>
            <a:ext cx="3921053" cy="3922541"/>
            <a:chOff x="6211798" y="801461"/>
            <a:chExt cx="4866269" cy="4868116"/>
          </a:xfrm>
          <a:solidFill>
            <a:schemeClr val="bg1"/>
          </a:solidFill>
        </p:grpSpPr>
        <p:sp>
          <p:nvSpPr>
            <p:cNvPr id="11" name="椭圆形标注 1"/>
            <p:cNvSpPr/>
            <p:nvPr/>
          </p:nvSpPr>
          <p:spPr>
            <a:xfrm>
              <a:off x="6335918" y="897298"/>
              <a:ext cx="4742149" cy="4745567"/>
            </a:xfrm>
            <a:custGeom>
              <a:avLst/>
              <a:gdLst>
                <a:gd name="connsiteX0" fmla="*/ 1600218 w 5486400"/>
                <a:gd name="connsiteY0" fmla="*/ 5805812 h 5160722"/>
                <a:gd name="connsiteX1" fmla="*/ 1395107 w 5486400"/>
                <a:gd name="connsiteY1" fmla="*/ 4827640 h 5160722"/>
                <a:gd name="connsiteX2" fmla="*/ 289718 w 5486400"/>
                <a:gd name="connsiteY2" fmla="*/ 1426181 h 5160722"/>
                <a:gd name="connsiteX3" fmla="*/ 3607023 w 5486400"/>
                <a:gd name="connsiteY3" fmla="*/ 131273 h 5160722"/>
                <a:gd name="connsiteX4" fmla="*/ 5399140 w 5486400"/>
                <a:gd name="connsiteY4" fmla="*/ 3226004 h 5160722"/>
                <a:gd name="connsiteX5" fmla="*/ 2388242 w 5486400"/>
                <a:gd name="connsiteY5" fmla="*/ 5139029 h 5160722"/>
                <a:gd name="connsiteX6" fmla="*/ 1600218 w 5486400"/>
                <a:gd name="connsiteY6" fmla="*/ 5805812 h 5160722"/>
                <a:gd name="connsiteX0-1" fmla="*/ 1619537 w 5487392"/>
                <a:gd name="connsiteY0-2" fmla="*/ 5796779 h 5796779"/>
                <a:gd name="connsiteX1-3" fmla="*/ 1395573 w 5487392"/>
                <a:gd name="connsiteY1-4" fmla="*/ 4828034 h 5796779"/>
                <a:gd name="connsiteX2-5" fmla="*/ 290184 w 5487392"/>
                <a:gd name="connsiteY2-6" fmla="*/ 1426575 h 5796779"/>
                <a:gd name="connsiteX3-7" fmla="*/ 3607489 w 5487392"/>
                <a:gd name="connsiteY3-8" fmla="*/ 131667 h 5796779"/>
                <a:gd name="connsiteX4-9" fmla="*/ 5399606 w 5487392"/>
                <a:gd name="connsiteY4-10" fmla="*/ 3226398 h 5796779"/>
                <a:gd name="connsiteX5-11" fmla="*/ 2388708 w 5487392"/>
                <a:gd name="connsiteY5-12" fmla="*/ 5139423 h 5796779"/>
                <a:gd name="connsiteX6-13" fmla="*/ 1619537 w 5487392"/>
                <a:gd name="connsiteY6-14" fmla="*/ 5796779 h 5796779"/>
                <a:gd name="connsiteX0-15" fmla="*/ 1619537 w 5487392"/>
                <a:gd name="connsiteY0-16" fmla="*/ 5796779 h 5796779"/>
                <a:gd name="connsiteX1-17" fmla="*/ 1395573 w 5487392"/>
                <a:gd name="connsiteY1-18" fmla="*/ 4828034 h 5796779"/>
                <a:gd name="connsiteX2-19" fmla="*/ 290184 w 5487392"/>
                <a:gd name="connsiteY2-20" fmla="*/ 1426575 h 5796779"/>
                <a:gd name="connsiteX3-21" fmla="*/ 3607489 w 5487392"/>
                <a:gd name="connsiteY3-22" fmla="*/ 131667 h 5796779"/>
                <a:gd name="connsiteX4-23" fmla="*/ 5399606 w 5487392"/>
                <a:gd name="connsiteY4-24" fmla="*/ 3226398 h 5796779"/>
                <a:gd name="connsiteX5-25" fmla="*/ 2388708 w 5487392"/>
                <a:gd name="connsiteY5-26" fmla="*/ 5139423 h 5796779"/>
                <a:gd name="connsiteX6-27" fmla="*/ 1619537 w 5487392"/>
                <a:gd name="connsiteY6-28" fmla="*/ 5796779 h 5796779"/>
                <a:gd name="connsiteX0-29" fmla="*/ 1619537 w 5487392"/>
                <a:gd name="connsiteY0-30" fmla="*/ 5796779 h 5796779"/>
                <a:gd name="connsiteX1-31" fmla="*/ 1395573 w 5487392"/>
                <a:gd name="connsiteY1-32" fmla="*/ 4828034 h 5796779"/>
                <a:gd name="connsiteX2-33" fmla="*/ 290184 w 5487392"/>
                <a:gd name="connsiteY2-34" fmla="*/ 1426575 h 5796779"/>
                <a:gd name="connsiteX3-35" fmla="*/ 3607489 w 5487392"/>
                <a:gd name="connsiteY3-36" fmla="*/ 131667 h 5796779"/>
                <a:gd name="connsiteX4-37" fmla="*/ 5399606 w 5487392"/>
                <a:gd name="connsiteY4-38" fmla="*/ 3226398 h 5796779"/>
                <a:gd name="connsiteX5-39" fmla="*/ 2388708 w 5487392"/>
                <a:gd name="connsiteY5-40" fmla="*/ 5139423 h 5796779"/>
                <a:gd name="connsiteX6-41" fmla="*/ 1619537 w 5487392"/>
                <a:gd name="connsiteY6-42" fmla="*/ 5796779 h 5796779"/>
                <a:gd name="connsiteX0-43" fmla="*/ 1619537 w 5487392"/>
                <a:gd name="connsiteY0-44" fmla="*/ 5796779 h 5796779"/>
                <a:gd name="connsiteX1-45" fmla="*/ 1395573 w 5487392"/>
                <a:gd name="connsiteY1-46" fmla="*/ 4828034 h 5796779"/>
                <a:gd name="connsiteX2-47" fmla="*/ 290184 w 5487392"/>
                <a:gd name="connsiteY2-48" fmla="*/ 1426575 h 5796779"/>
                <a:gd name="connsiteX3-49" fmla="*/ 3607489 w 5487392"/>
                <a:gd name="connsiteY3-50" fmla="*/ 131667 h 5796779"/>
                <a:gd name="connsiteX4-51" fmla="*/ 5399606 w 5487392"/>
                <a:gd name="connsiteY4-52" fmla="*/ 3226398 h 5796779"/>
                <a:gd name="connsiteX5-53" fmla="*/ 2388708 w 5487392"/>
                <a:gd name="connsiteY5-54" fmla="*/ 5139423 h 5796779"/>
                <a:gd name="connsiteX6-55" fmla="*/ 1619537 w 5487392"/>
                <a:gd name="connsiteY6-56" fmla="*/ 5796779 h 5796779"/>
                <a:gd name="connsiteX0-57" fmla="*/ 1619537 w 5487392"/>
                <a:gd name="connsiteY0-58" fmla="*/ 5796779 h 5796779"/>
                <a:gd name="connsiteX1-59" fmla="*/ 1395573 w 5487392"/>
                <a:gd name="connsiteY1-60" fmla="*/ 4828034 h 5796779"/>
                <a:gd name="connsiteX2-61" fmla="*/ 290184 w 5487392"/>
                <a:gd name="connsiteY2-62" fmla="*/ 1426575 h 5796779"/>
                <a:gd name="connsiteX3-63" fmla="*/ 3607489 w 5487392"/>
                <a:gd name="connsiteY3-64" fmla="*/ 131667 h 5796779"/>
                <a:gd name="connsiteX4-65" fmla="*/ 5399606 w 5487392"/>
                <a:gd name="connsiteY4-66" fmla="*/ 3226398 h 5796779"/>
                <a:gd name="connsiteX5-67" fmla="*/ 2388708 w 5487392"/>
                <a:gd name="connsiteY5-68" fmla="*/ 5139423 h 5796779"/>
                <a:gd name="connsiteX6-69" fmla="*/ 1619537 w 5487392"/>
                <a:gd name="connsiteY6-70" fmla="*/ 5796779 h 5796779"/>
                <a:gd name="connsiteX0-71" fmla="*/ 1564996 w 5487392"/>
                <a:gd name="connsiteY0-72" fmla="*/ 5633155 h 5633155"/>
                <a:gd name="connsiteX1-73" fmla="*/ 1395573 w 5487392"/>
                <a:gd name="connsiteY1-74" fmla="*/ 4828034 h 5633155"/>
                <a:gd name="connsiteX2-75" fmla="*/ 290184 w 5487392"/>
                <a:gd name="connsiteY2-76" fmla="*/ 1426575 h 5633155"/>
                <a:gd name="connsiteX3-77" fmla="*/ 3607489 w 5487392"/>
                <a:gd name="connsiteY3-78" fmla="*/ 131667 h 5633155"/>
                <a:gd name="connsiteX4-79" fmla="*/ 5399606 w 5487392"/>
                <a:gd name="connsiteY4-80" fmla="*/ 3226398 h 5633155"/>
                <a:gd name="connsiteX5-81" fmla="*/ 2388708 w 5487392"/>
                <a:gd name="connsiteY5-82" fmla="*/ 5139423 h 5633155"/>
                <a:gd name="connsiteX6-83" fmla="*/ 1564996 w 5487392"/>
                <a:gd name="connsiteY6-84" fmla="*/ 5633155 h 5633155"/>
                <a:gd name="connsiteX0-85" fmla="*/ 1564996 w 5487392"/>
                <a:gd name="connsiteY0-86" fmla="*/ 5633155 h 5633155"/>
                <a:gd name="connsiteX1-87" fmla="*/ 1395573 w 5487392"/>
                <a:gd name="connsiteY1-88" fmla="*/ 4828034 h 5633155"/>
                <a:gd name="connsiteX2-89" fmla="*/ 290184 w 5487392"/>
                <a:gd name="connsiteY2-90" fmla="*/ 1426575 h 5633155"/>
                <a:gd name="connsiteX3-91" fmla="*/ 3607489 w 5487392"/>
                <a:gd name="connsiteY3-92" fmla="*/ 131667 h 5633155"/>
                <a:gd name="connsiteX4-93" fmla="*/ 5399606 w 5487392"/>
                <a:gd name="connsiteY4-94" fmla="*/ 3226398 h 5633155"/>
                <a:gd name="connsiteX5-95" fmla="*/ 2388708 w 5487392"/>
                <a:gd name="connsiteY5-96" fmla="*/ 5139423 h 5633155"/>
                <a:gd name="connsiteX6-97" fmla="*/ 1564996 w 5487392"/>
                <a:gd name="connsiteY6-98" fmla="*/ 5633155 h 5633155"/>
                <a:gd name="connsiteX0-99" fmla="*/ 1488639 w 5487392"/>
                <a:gd name="connsiteY0-100" fmla="*/ 5491347 h 5491347"/>
                <a:gd name="connsiteX1-101" fmla="*/ 1395573 w 5487392"/>
                <a:gd name="connsiteY1-102" fmla="*/ 4828034 h 5491347"/>
                <a:gd name="connsiteX2-103" fmla="*/ 290184 w 5487392"/>
                <a:gd name="connsiteY2-104" fmla="*/ 1426575 h 5491347"/>
                <a:gd name="connsiteX3-105" fmla="*/ 3607489 w 5487392"/>
                <a:gd name="connsiteY3-106" fmla="*/ 131667 h 5491347"/>
                <a:gd name="connsiteX4-107" fmla="*/ 5399606 w 5487392"/>
                <a:gd name="connsiteY4-108" fmla="*/ 3226398 h 5491347"/>
                <a:gd name="connsiteX5-109" fmla="*/ 2388708 w 5487392"/>
                <a:gd name="connsiteY5-110" fmla="*/ 5139423 h 5491347"/>
                <a:gd name="connsiteX6-111" fmla="*/ 1488639 w 5487392"/>
                <a:gd name="connsiteY6-112" fmla="*/ 5491347 h 5491347"/>
                <a:gd name="connsiteX0-113" fmla="*/ 1488639 w 5487392"/>
                <a:gd name="connsiteY0-114" fmla="*/ 5491347 h 5491347"/>
                <a:gd name="connsiteX1-115" fmla="*/ 1395573 w 5487392"/>
                <a:gd name="connsiteY1-116" fmla="*/ 4828034 h 5491347"/>
                <a:gd name="connsiteX2-117" fmla="*/ 290184 w 5487392"/>
                <a:gd name="connsiteY2-118" fmla="*/ 1426575 h 5491347"/>
                <a:gd name="connsiteX3-119" fmla="*/ 3607489 w 5487392"/>
                <a:gd name="connsiteY3-120" fmla="*/ 131667 h 5491347"/>
                <a:gd name="connsiteX4-121" fmla="*/ 5399606 w 5487392"/>
                <a:gd name="connsiteY4-122" fmla="*/ 3226398 h 5491347"/>
                <a:gd name="connsiteX5-123" fmla="*/ 2388708 w 5487392"/>
                <a:gd name="connsiteY5-124" fmla="*/ 5139423 h 5491347"/>
                <a:gd name="connsiteX6-125" fmla="*/ 1488639 w 5487392"/>
                <a:gd name="connsiteY6-126" fmla="*/ 5491347 h 5491347"/>
                <a:gd name="connsiteX0-127" fmla="*/ 1488639 w 5487392"/>
                <a:gd name="connsiteY0-128" fmla="*/ 5491347 h 5491347"/>
                <a:gd name="connsiteX1-129" fmla="*/ 1395573 w 5487392"/>
                <a:gd name="connsiteY1-130" fmla="*/ 4828034 h 5491347"/>
                <a:gd name="connsiteX2-131" fmla="*/ 290184 w 5487392"/>
                <a:gd name="connsiteY2-132" fmla="*/ 1426575 h 5491347"/>
                <a:gd name="connsiteX3-133" fmla="*/ 3607489 w 5487392"/>
                <a:gd name="connsiteY3-134" fmla="*/ 131667 h 5491347"/>
                <a:gd name="connsiteX4-135" fmla="*/ 5399606 w 5487392"/>
                <a:gd name="connsiteY4-136" fmla="*/ 3226398 h 5491347"/>
                <a:gd name="connsiteX5-137" fmla="*/ 2388708 w 5487392"/>
                <a:gd name="connsiteY5-138" fmla="*/ 5139423 h 5491347"/>
                <a:gd name="connsiteX6-139" fmla="*/ 1488639 w 5487392"/>
                <a:gd name="connsiteY6-140" fmla="*/ 5491347 h 549134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5487392" h="5491347">
                  <a:moveTo>
                    <a:pt x="1488639" y="5491347"/>
                  </a:moveTo>
                  <a:cubicBezTo>
                    <a:pt x="1674793" y="5391533"/>
                    <a:pt x="2048404" y="5295493"/>
                    <a:pt x="1395573" y="4828034"/>
                  </a:cubicBezTo>
                  <a:cubicBezTo>
                    <a:pt x="122517" y="4152330"/>
                    <a:pt x="-363645" y="2656332"/>
                    <a:pt x="290184" y="1426575"/>
                  </a:cubicBezTo>
                  <a:cubicBezTo>
                    <a:pt x="900114" y="279386"/>
                    <a:pt x="2313261" y="-272236"/>
                    <a:pt x="3607489" y="131667"/>
                  </a:cubicBezTo>
                  <a:cubicBezTo>
                    <a:pt x="4977333" y="559168"/>
                    <a:pt x="5760732" y="1911988"/>
                    <a:pt x="5399606" y="3226398"/>
                  </a:cubicBezTo>
                  <a:cubicBezTo>
                    <a:pt x="5053127" y="4487494"/>
                    <a:pt x="3761794" y="5307964"/>
                    <a:pt x="2388708" y="5139423"/>
                  </a:cubicBezTo>
                  <a:cubicBezTo>
                    <a:pt x="2166120" y="5438940"/>
                    <a:pt x="1826907" y="5440836"/>
                    <a:pt x="1488639" y="5491347"/>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2" name="椭圆形标注 1"/>
            <p:cNvSpPr/>
            <p:nvPr/>
          </p:nvSpPr>
          <p:spPr>
            <a:xfrm>
              <a:off x="6211798" y="801461"/>
              <a:ext cx="4742149" cy="4868116"/>
            </a:xfrm>
            <a:custGeom>
              <a:avLst/>
              <a:gdLst>
                <a:gd name="connsiteX0" fmla="*/ 1600218 w 5486400"/>
                <a:gd name="connsiteY0" fmla="*/ 5805812 h 5160722"/>
                <a:gd name="connsiteX1" fmla="*/ 1395107 w 5486400"/>
                <a:gd name="connsiteY1" fmla="*/ 4827640 h 5160722"/>
                <a:gd name="connsiteX2" fmla="*/ 289718 w 5486400"/>
                <a:gd name="connsiteY2" fmla="*/ 1426181 h 5160722"/>
                <a:gd name="connsiteX3" fmla="*/ 3607023 w 5486400"/>
                <a:gd name="connsiteY3" fmla="*/ 131273 h 5160722"/>
                <a:gd name="connsiteX4" fmla="*/ 5399140 w 5486400"/>
                <a:gd name="connsiteY4" fmla="*/ 3226004 h 5160722"/>
                <a:gd name="connsiteX5" fmla="*/ 2388242 w 5486400"/>
                <a:gd name="connsiteY5" fmla="*/ 5139029 h 5160722"/>
                <a:gd name="connsiteX6" fmla="*/ 1600218 w 5486400"/>
                <a:gd name="connsiteY6" fmla="*/ 5805812 h 5160722"/>
                <a:gd name="connsiteX0-1" fmla="*/ 1619537 w 5487392"/>
                <a:gd name="connsiteY0-2" fmla="*/ 5796779 h 5796779"/>
                <a:gd name="connsiteX1-3" fmla="*/ 1395573 w 5487392"/>
                <a:gd name="connsiteY1-4" fmla="*/ 4828034 h 5796779"/>
                <a:gd name="connsiteX2-5" fmla="*/ 290184 w 5487392"/>
                <a:gd name="connsiteY2-6" fmla="*/ 1426575 h 5796779"/>
                <a:gd name="connsiteX3-7" fmla="*/ 3607489 w 5487392"/>
                <a:gd name="connsiteY3-8" fmla="*/ 131667 h 5796779"/>
                <a:gd name="connsiteX4-9" fmla="*/ 5399606 w 5487392"/>
                <a:gd name="connsiteY4-10" fmla="*/ 3226398 h 5796779"/>
                <a:gd name="connsiteX5-11" fmla="*/ 2388708 w 5487392"/>
                <a:gd name="connsiteY5-12" fmla="*/ 5139423 h 5796779"/>
                <a:gd name="connsiteX6-13" fmla="*/ 1619537 w 5487392"/>
                <a:gd name="connsiteY6-14" fmla="*/ 5796779 h 5796779"/>
                <a:gd name="connsiteX0-15" fmla="*/ 1619537 w 5487392"/>
                <a:gd name="connsiteY0-16" fmla="*/ 5796779 h 5796779"/>
                <a:gd name="connsiteX1-17" fmla="*/ 1395573 w 5487392"/>
                <a:gd name="connsiteY1-18" fmla="*/ 4828034 h 5796779"/>
                <a:gd name="connsiteX2-19" fmla="*/ 290184 w 5487392"/>
                <a:gd name="connsiteY2-20" fmla="*/ 1426575 h 5796779"/>
                <a:gd name="connsiteX3-21" fmla="*/ 3607489 w 5487392"/>
                <a:gd name="connsiteY3-22" fmla="*/ 131667 h 5796779"/>
                <a:gd name="connsiteX4-23" fmla="*/ 5399606 w 5487392"/>
                <a:gd name="connsiteY4-24" fmla="*/ 3226398 h 5796779"/>
                <a:gd name="connsiteX5-25" fmla="*/ 2388708 w 5487392"/>
                <a:gd name="connsiteY5-26" fmla="*/ 5139423 h 5796779"/>
                <a:gd name="connsiteX6-27" fmla="*/ 1619537 w 5487392"/>
                <a:gd name="connsiteY6-28" fmla="*/ 5796779 h 5796779"/>
                <a:gd name="connsiteX0-29" fmla="*/ 1619537 w 5487392"/>
                <a:gd name="connsiteY0-30" fmla="*/ 5796779 h 5796779"/>
                <a:gd name="connsiteX1-31" fmla="*/ 1395573 w 5487392"/>
                <a:gd name="connsiteY1-32" fmla="*/ 4828034 h 5796779"/>
                <a:gd name="connsiteX2-33" fmla="*/ 290184 w 5487392"/>
                <a:gd name="connsiteY2-34" fmla="*/ 1426575 h 5796779"/>
                <a:gd name="connsiteX3-35" fmla="*/ 3607489 w 5487392"/>
                <a:gd name="connsiteY3-36" fmla="*/ 131667 h 5796779"/>
                <a:gd name="connsiteX4-37" fmla="*/ 5399606 w 5487392"/>
                <a:gd name="connsiteY4-38" fmla="*/ 3226398 h 5796779"/>
                <a:gd name="connsiteX5-39" fmla="*/ 2388708 w 5487392"/>
                <a:gd name="connsiteY5-40" fmla="*/ 5139423 h 5796779"/>
                <a:gd name="connsiteX6-41" fmla="*/ 1619537 w 5487392"/>
                <a:gd name="connsiteY6-42" fmla="*/ 5796779 h 5796779"/>
                <a:gd name="connsiteX0-43" fmla="*/ 1619537 w 5487392"/>
                <a:gd name="connsiteY0-44" fmla="*/ 5796779 h 5796779"/>
                <a:gd name="connsiteX1-45" fmla="*/ 1395573 w 5487392"/>
                <a:gd name="connsiteY1-46" fmla="*/ 4828034 h 5796779"/>
                <a:gd name="connsiteX2-47" fmla="*/ 290184 w 5487392"/>
                <a:gd name="connsiteY2-48" fmla="*/ 1426575 h 5796779"/>
                <a:gd name="connsiteX3-49" fmla="*/ 3607489 w 5487392"/>
                <a:gd name="connsiteY3-50" fmla="*/ 131667 h 5796779"/>
                <a:gd name="connsiteX4-51" fmla="*/ 5399606 w 5487392"/>
                <a:gd name="connsiteY4-52" fmla="*/ 3226398 h 5796779"/>
                <a:gd name="connsiteX5-53" fmla="*/ 2388708 w 5487392"/>
                <a:gd name="connsiteY5-54" fmla="*/ 5139423 h 5796779"/>
                <a:gd name="connsiteX6-55" fmla="*/ 1619537 w 5487392"/>
                <a:gd name="connsiteY6-56" fmla="*/ 5796779 h 5796779"/>
                <a:gd name="connsiteX0-57" fmla="*/ 1619537 w 5487392"/>
                <a:gd name="connsiteY0-58" fmla="*/ 5796779 h 5796779"/>
                <a:gd name="connsiteX1-59" fmla="*/ 1395573 w 5487392"/>
                <a:gd name="connsiteY1-60" fmla="*/ 4828034 h 5796779"/>
                <a:gd name="connsiteX2-61" fmla="*/ 290184 w 5487392"/>
                <a:gd name="connsiteY2-62" fmla="*/ 1426575 h 5796779"/>
                <a:gd name="connsiteX3-63" fmla="*/ 3607489 w 5487392"/>
                <a:gd name="connsiteY3-64" fmla="*/ 131667 h 5796779"/>
                <a:gd name="connsiteX4-65" fmla="*/ 5399606 w 5487392"/>
                <a:gd name="connsiteY4-66" fmla="*/ 3226398 h 5796779"/>
                <a:gd name="connsiteX5-67" fmla="*/ 2388708 w 5487392"/>
                <a:gd name="connsiteY5-68" fmla="*/ 5139423 h 5796779"/>
                <a:gd name="connsiteX6-69" fmla="*/ 1619537 w 5487392"/>
                <a:gd name="connsiteY6-70" fmla="*/ 5796779 h 5796779"/>
                <a:gd name="connsiteX0-71" fmla="*/ 1564996 w 5487392"/>
                <a:gd name="connsiteY0-72" fmla="*/ 5633155 h 5633155"/>
                <a:gd name="connsiteX1-73" fmla="*/ 1395573 w 5487392"/>
                <a:gd name="connsiteY1-74" fmla="*/ 4828034 h 5633155"/>
                <a:gd name="connsiteX2-75" fmla="*/ 290184 w 5487392"/>
                <a:gd name="connsiteY2-76" fmla="*/ 1426575 h 5633155"/>
                <a:gd name="connsiteX3-77" fmla="*/ 3607489 w 5487392"/>
                <a:gd name="connsiteY3-78" fmla="*/ 131667 h 5633155"/>
                <a:gd name="connsiteX4-79" fmla="*/ 5399606 w 5487392"/>
                <a:gd name="connsiteY4-80" fmla="*/ 3226398 h 5633155"/>
                <a:gd name="connsiteX5-81" fmla="*/ 2388708 w 5487392"/>
                <a:gd name="connsiteY5-82" fmla="*/ 5139423 h 5633155"/>
                <a:gd name="connsiteX6-83" fmla="*/ 1564996 w 5487392"/>
                <a:gd name="connsiteY6-84" fmla="*/ 5633155 h 5633155"/>
                <a:gd name="connsiteX0-85" fmla="*/ 1564996 w 5487392"/>
                <a:gd name="connsiteY0-86" fmla="*/ 5633155 h 5633155"/>
                <a:gd name="connsiteX1-87" fmla="*/ 1395573 w 5487392"/>
                <a:gd name="connsiteY1-88" fmla="*/ 4828034 h 5633155"/>
                <a:gd name="connsiteX2-89" fmla="*/ 290184 w 5487392"/>
                <a:gd name="connsiteY2-90" fmla="*/ 1426575 h 5633155"/>
                <a:gd name="connsiteX3-91" fmla="*/ 3607489 w 5487392"/>
                <a:gd name="connsiteY3-92" fmla="*/ 131667 h 5633155"/>
                <a:gd name="connsiteX4-93" fmla="*/ 5399606 w 5487392"/>
                <a:gd name="connsiteY4-94" fmla="*/ 3226398 h 5633155"/>
                <a:gd name="connsiteX5-95" fmla="*/ 2388708 w 5487392"/>
                <a:gd name="connsiteY5-96" fmla="*/ 5139423 h 5633155"/>
                <a:gd name="connsiteX6-97" fmla="*/ 1564996 w 5487392"/>
                <a:gd name="connsiteY6-98" fmla="*/ 5633155 h 56331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5487392" h="5633155">
                  <a:moveTo>
                    <a:pt x="1564996" y="5633155"/>
                  </a:moveTo>
                  <a:cubicBezTo>
                    <a:pt x="1751150" y="5533341"/>
                    <a:pt x="2048404" y="5295493"/>
                    <a:pt x="1395573" y="4828034"/>
                  </a:cubicBezTo>
                  <a:cubicBezTo>
                    <a:pt x="122517" y="4152330"/>
                    <a:pt x="-363645" y="2656332"/>
                    <a:pt x="290184" y="1426575"/>
                  </a:cubicBezTo>
                  <a:cubicBezTo>
                    <a:pt x="900114" y="279386"/>
                    <a:pt x="2313261" y="-272236"/>
                    <a:pt x="3607489" y="131667"/>
                  </a:cubicBezTo>
                  <a:cubicBezTo>
                    <a:pt x="4977333" y="559168"/>
                    <a:pt x="5760732" y="1911988"/>
                    <a:pt x="5399606" y="3226398"/>
                  </a:cubicBezTo>
                  <a:cubicBezTo>
                    <a:pt x="5053127" y="4487494"/>
                    <a:pt x="3761794" y="5307964"/>
                    <a:pt x="2388708" y="5139423"/>
                  </a:cubicBezTo>
                  <a:cubicBezTo>
                    <a:pt x="2264294" y="5471664"/>
                    <a:pt x="1903264" y="5549918"/>
                    <a:pt x="1564996" y="5633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6148" name="组合 12"/>
          <p:cNvGrpSpPr/>
          <p:nvPr/>
        </p:nvGrpSpPr>
        <p:grpSpPr bwMode="auto">
          <a:xfrm>
            <a:off x="521999" y="513726"/>
            <a:ext cx="3057525" cy="866775"/>
            <a:chOff x="4767925" y="5005771"/>
            <a:chExt cx="3057894" cy="865624"/>
          </a:xfrm>
        </p:grpSpPr>
        <p:sp>
          <p:nvSpPr>
            <p:cNvPr id="14" name="矩形 13"/>
            <p:cNvSpPr/>
            <p:nvPr/>
          </p:nvSpPr>
          <p:spPr>
            <a:xfrm>
              <a:off x="4767925" y="5005771"/>
              <a:ext cx="2934054" cy="8656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6209" name="文本框 14"/>
            <p:cNvSpPr txBox="1">
              <a:spLocks noChangeArrowheads="1"/>
            </p:cNvSpPr>
            <p:nvPr/>
          </p:nvSpPr>
          <p:spPr bwMode="auto">
            <a:xfrm>
              <a:off x="4953837" y="5023084"/>
              <a:ext cx="287198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4800" b="1" dirty="0">
                  <a:solidFill>
                    <a:srgbClr val="FFFFFF"/>
                  </a:solidFill>
                  <a:latin typeface="微软雅黑" panose="020B0503020204020204" pitchFamily="34" charset="-122"/>
                  <a:ea typeface="微软雅黑" panose="020B0503020204020204" pitchFamily="34" charset="-122"/>
                </a:rPr>
                <a:t>关于</a:t>
              </a:r>
              <a:r>
                <a:rPr lang="en-US" altLang="zh-CN" sz="4800" b="1" dirty="0">
                  <a:solidFill>
                    <a:srgbClr val="FFFFFF"/>
                  </a:solidFill>
                  <a:latin typeface="微软雅黑" panose="020B0503020204020204" pitchFamily="34" charset="-122"/>
                  <a:ea typeface="微软雅黑" panose="020B0503020204020204" pitchFamily="34" charset="-122"/>
                </a:rPr>
                <a:t>UML</a:t>
              </a:r>
              <a:endParaRPr lang="zh-CN" altLang="en-US" sz="4800" b="1" dirty="0">
                <a:solidFill>
                  <a:srgbClr val="FFFFFF"/>
                </a:solidFill>
                <a:latin typeface="微软雅黑" panose="020B0503020204020204" pitchFamily="34" charset="-122"/>
                <a:ea typeface="微软雅黑" panose="020B0503020204020204" pitchFamily="34" charset="-122"/>
              </a:endParaRPr>
            </a:p>
          </p:txBody>
        </p:sp>
      </p:grpSp>
      <p:grpSp>
        <p:nvGrpSpPr>
          <p:cNvPr id="6149" name="组合 18"/>
          <p:cNvGrpSpPr/>
          <p:nvPr/>
        </p:nvGrpSpPr>
        <p:grpSpPr bwMode="auto">
          <a:xfrm>
            <a:off x="5834063" y="1935163"/>
            <a:ext cx="2089150" cy="2185987"/>
            <a:chOff x="130175" y="425450"/>
            <a:chExt cx="2339976" cy="2449513"/>
          </a:xfrm>
        </p:grpSpPr>
        <p:sp>
          <p:nvSpPr>
            <p:cNvPr id="6152" name="Freeform 21"/>
            <p:cNvSpPr/>
            <p:nvPr/>
          </p:nvSpPr>
          <p:spPr bwMode="auto">
            <a:xfrm>
              <a:off x="920750" y="496888"/>
              <a:ext cx="727075" cy="504825"/>
            </a:xfrm>
            <a:custGeom>
              <a:avLst/>
              <a:gdLst>
                <a:gd name="T0" fmla="*/ 2147483647 w 193"/>
                <a:gd name="T1" fmla="*/ 2147483647 h 134"/>
                <a:gd name="T2" fmla="*/ 2147483647 w 193"/>
                <a:gd name="T3" fmla="*/ 0 h 134"/>
                <a:gd name="T4" fmla="*/ 2147483647 w 193"/>
                <a:gd name="T5" fmla="*/ 2147483647 h 134"/>
                <a:gd name="T6" fmla="*/ 2147483647 w 193"/>
                <a:gd name="T7" fmla="*/ 2147483647 h 13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3" h="134">
                  <a:moveTo>
                    <a:pt x="177" y="133"/>
                  </a:moveTo>
                  <a:cubicBezTo>
                    <a:pt x="193" y="58"/>
                    <a:pt x="159" y="0"/>
                    <a:pt x="97" y="0"/>
                  </a:cubicBezTo>
                  <a:cubicBezTo>
                    <a:pt x="36" y="0"/>
                    <a:pt x="0" y="61"/>
                    <a:pt x="17" y="134"/>
                  </a:cubicBezTo>
                  <a:cubicBezTo>
                    <a:pt x="177" y="133"/>
                    <a:pt x="177" y="133"/>
                    <a:pt x="177" y="133"/>
                  </a:cubicBezTo>
                </a:path>
              </a:pathLst>
            </a:custGeom>
            <a:solidFill>
              <a:srgbClr val="361A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3" name="Freeform 22"/>
            <p:cNvSpPr/>
            <p:nvPr/>
          </p:nvSpPr>
          <p:spPr bwMode="auto">
            <a:xfrm>
              <a:off x="989013" y="565150"/>
              <a:ext cx="595313" cy="971550"/>
            </a:xfrm>
            <a:custGeom>
              <a:avLst/>
              <a:gdLst>
                <a:gd name="T0" fmla="*/ 2147483647 w 158"/>
                <a:gd name="T1" fmla="*/ 2147483647 h 258"/>
                <a:gd name="T2" fmla="*/ 2147483647 w 158"/>
                <a:gd name="T3" fmla="*/ 2147483647 h 258"/>
                <a:gd name="T4" fmla="*/ 2147483647 w 158"/>
                <a:gd name="T5" fmla="*/ 2147483647 h 258"/>
                <a:gd name="T6" fmla="*/ 2147483647 w 158"/>
                <a:gd name="T7" fmla="*/ 2147483647 h 258"/>
                <a:gd name="T8" fmla="*/ 2147483647 w 158"/>
                <a:gd name="T9" fmla="*/ 2147483647 h 258"/>
                <a:gd name="T10" fmla="*/ 2147483647 w 158"/>
                <a:gd name="T11" fmla="*/ 2147483647 h 258"/>
                <a:gd name="T12" fmla="*/ 2147483647 w 158"/>
                <a:gd name="T13" fmla="*/ 2147483647 h 258"/>
                <a:gd name="T14" fmla="*/ 2147483647 w 158"/>
                <a:gd name="T15" fmla="*/ 2147483647 h 258"/>
                <a:gd name="T16" fmla="*/ 2147483647 w 158"/>
                <a:gd name="T17" fmla="*/ 2147483647 h 258"/>
                <a:gd name="T18" fmla="*/ 2147483647 w 158"/>
                <a:gd name="T19" fmla="*/ 2147483647 h 258"/>
                <a:gd name="T20" fmla="*/ 2147483647 w 158"/>
                <a:gd name="T21" fmla="*/ 2147483647 h 258"/>
                <a:gd name="T22" fmla="*/ 2147483647 w 158"/>
                <a:gd name="T23" fmla="*/ 2147483647 h 258"/>
                <a:gd name="T24" fmla="*/ 2147483647 w 158"/>
                <a:gd name="T25" fmla="*/ 2147483647 h 258"/>
                <a:gd name="T26" fmla="*/ 2147483647 w 158"/>
                <a:gd name="T27" fmla="*/ 0 h 258"/>
                <a:gd name="T28" fmla="*/ 2147483647 w 158"/>
                <a:gd name="T29" fmla="*/ 2147483647 h 258"/>
                <a:gd name="T30" fmla="*/ 2147483647 w 158"/>
                <a:gd name="T31" fmla="*/ 0 h 258"/>
                <a:gd name="T32" fmla="*/ 2147483647 w 158"/>
                <a:gd name="T33" fmla="*/ 2147483647 h 258"/>
                <a:gd name="T34" fmla="*/ 2147483647 w 158"/>
                <a:gd name="T35" fmla="*/ 2147483647 h 258"/>
                <a:gd name="T36" fmla="*/ 2147483647 w 158"/>
                <a:gd name="T37" fmla="*/ 2147483647 h 258"/>
                <a:gd name="T38" fmla="*/ 0 w 158"/>
                <a:gd name="T39" fmla="*/ 2147483647 h 258"/>
                <a:gd name="T40" fmla="*/ 2147483647 w 158"/>
                <a:gd name="T41" fmla="*/ 2147483647 h 25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58" h="258">
                  <a:moveTo>
                    <a:pt x="16" y="157"/>
                  </a:moveTo>
                  <a:cubicBezTo>
                    <a:pt x="15" y="193"/>
                    <a:pt x="35" y="210"/>
                    <a:pt x="35" y="210"/>
                  </a:cubicBezTo>
                  <a:cubicBezTo>
                    <a:pt x="35" y="235"/>
                    <a:pt x="35" y="235"/>
                    <a:pt x="35" y="235"/>
                  </a:cubicBezTo>
                  <a:cubicBezTo>
                    <a:pt x="35" y="235"/>
                    <a:pt x="32" y="237"/>
                    <a:pt x="33" y="237"/>
                  </a:cubicBezTo>
                  <a:cubicBezTo>
                    <a:pt x="30" y="236"/>
                    <a:pt x="62" y="257"/>
                    <a:pt x="81" y="258"/>
                  </a:cubicBezTo>
                  <a:cubicBezTo>
                    <a:pt x="81" y="258"/>
                    <a:pt x="131" y="239"/>
                    <a:pt x="129" y="237"/>
                  </a:cubicBezTo>
                  <a:cubicBezTo>
                    <a:pt x="126" y="235"/>
                    <a:pt x="126" y="235"/>
                    <a:pt x="126" y="235"/>
                  </a:cubicBezTo>
                  <a:cubicBezTo>
                    <a:pt x="126" y="210"/>
                    <a:pt x="126" y="210"/>
                    <a:pt x="126" y="210"/>
                  </a:cubicBezTo>
                  <a:cubicBezTo>
                    <a:pt x="126" y="210"/>
                    <a:pt x="144" y="200"/>
                    <a:pt x="144" y="156"/>
                  </a:cubicBezTo>
                  <a:cubicBezTo>
                    <a:pt x="145" y="144"/>
                    <a:pt x="156" y="152"/>
                    <a:pt x="158" y="118"/>
                  </a:cubicBezTo>
                  <a:cubicBezTo>
                    <a:pt x="158" y="115"/>
                    <a:pt x="158" y="112"/>
                    <a:pt x="157" y="106"/>
                  </a:cubicBezTo>
                  <a:cubicBezTo>
                    <a:pt x="155" y="103"/>
                    <a:pt x="149" y="100"/>
                    <a:pt x="150" y="96"/>
                  </a:cubicBezTo>
                  <a:cubicBezTo>
                    <a:pt x="154" y="40"/>
                    <a:pt x="123" y="4"/>
                    <a:pt x="79" y="1"/>
                  </a:cubicBezTo>
                  <a:cubicBezTo>
                    <a:pt x="79" y="0"/>
                    <a:pt x="79" y="0"/>
                    <a:pt x="79" y="0"/>
                  </a:cubicBezTo>
                  <a:cubicBezTo>
                    <a:pt x="78" y="0"/>
                    <a:pt x="78" y="1"/>
                    <a:pt x="78" y="1"/>
                  </a:cubicBezTo>
                  <a:cubicBezTo>
                    <a:pt x="77" y="1"/>
                    <a:pt x="77" y="0"/>
                    <a:pt x="76" y="0"/>
                  </a:cubicBezTo>
                  <a:cubicBezTo>
                    <a:pt x="76" y="1"/>
                    <a:pt x="76" y="1"/>
                    <a:pt x="76" y="1"/>
                  </a:cubicBezTo>
                  <a:cubicBezTo>
                    <a:pt x="32" y="4"/>
                    <a:pt x="4" y="40"/>
                    <a:pt x="9" y="96"/>
                  </a:cubicBezTo>
                  <a:cubicBezTo>
                    <a:pt x="9" y="100"/>
                    <a:pt x="3" y="103"/>
                    <a:pt x="2" y="106"/>
                  </a:cubicBezTo>
                  <a:cubicBezTo>
                    <a:pt x="0" y="112"/>
                    <a:pt x="0" y="116"/>
                    <a:pt x="0" y="119"/>
                  </a:cubicBezTo>
                  <a:cubicBezTo>
                    <a:pt x="2" y="152"/>
                    <a:pt x="16" y="148"/>
                    <a:pt x="16" y="157"/>
                  </a:cubicBezTo>
                </a:path>
              </a:pathLst>
            </a:custGeom>
            <a:solidFill>
              <a:srgbClr val="EAC487"/>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4" name="Freeform 23"/>
            <p:cNvSpPr/>
            <p:nvPr/>
          </p:nvSpPr>
          <p:spPr bwMode="auto">
            <a:xfrm>
              <a:off x="1090613" y="1355725"/>
              <a:ext cx="417513" cy="195263"/>
            </a:xfrm>
            <a:custGeom>
              <a:avLst/>
              <a:gdLst>
                <a:gd name="T0" fmla="*/ 2147483647 w 111"/>
                <a:gd name="T1" fmla="*/ 2147483647 h 52"/>
                <a:gd name="T2" fmla="*/ 2147483647 w 111"/>
                <a:gd name="T3" fmla="*/ 0 h 52"/>
                <a:gd name="T4" fmla="*/ 2147483647 w 111"/>
                <a:gd name="T5" fmla="*/ 2147483647 h 52"/>
                <a:gd name="T6" fmla="*/ 2147483647 w 111"/>
                <a:gd name="T7" fmla="*/ 0 h 52"/>
                <a:gd name="T8" fmla="*/ 2147483647 w 111"/>
                <a:gd name="T9" fmla="*/ 2147483647 h 52"/>
                <a:gd name="T10" fmla="*/ 2147483647 w 111"/>
                <a:gd name="T11" fmla="*/ 2147483647 h 52"/>
                <a:gd name="T12" fmla="*/ 2147483647 w 111"/>
                <a:gd name="T13" fmla="*/ 2147483647 h 52"/>
                <a:gd name="T14" fmla="*/ 2147483647 w 111"/>
                <a:gd name="T15" fmla="*/ 2147483647 h 52"/>
                <a:gd name="T16" fmla="*/ 2147483647 w 111"/>
                <a:gd name="T17" fmla="*/ 2147483647 h 5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11" h="52">
                  <a:moveTo>
                    <a:pt x="99" y="25"/>
                  </a:moveTo>
                  <a:cubicBezTo>
                    <a:pt x="99" y="0"/>
                    <a:pt x="99" y="0"/>
                    <a:pt x="99" y="0"/>
                  </a:cubicBezTo>
                  <a:cubicBezTo>
                    <a:pt x="99" y="0"/>
                    <a:pt x="86" y="15"/>
                    <a:pt x="53" y="13"/>
                  </a:cubicBezTo>
                  <a:cubicBezTo>
                    <a:pt x="19" y="13"/>
                    <a:pt x="8" y="0"/>
                    <a:pt x="8" y="0"/>
                  </a:cubicBezTo>
                  <a:cubicBezTo>
                    <a:pt x="8" y="25"/>
                    <a:pt x="8" y="25"/>
                    <a:pt x="8" y="25"/>
                  </a:cubicBezTo>
                  <a:cubicBezTo>
                    <a:pt x="8" y="25"/>
                    <a:pt x="2" y="31"/>
                    <a:pt x="3" y="32"/>
                  </a:cubicBezTo>
                  <a:cubicBezTo>
                    <a:pt x="0" y="31"/>
                    <a:pt x="36" y="52"/>
                    <a:pt x="55" y="52"/>
                  </a:cubicBezTo>
                  <a:cubicBezTo>
                    <a:pt x="55" y="52"/>
                    <a:pt x="111" y="52"/>
                    <a:pt x="110" y="51"/>
                  </a:cubicBezTo>
                  <a:cubicBezTo>
                    <a:pt x="99" y="25"/>
                    <a:pt x="99" y="25"/>
                    <a:pt x="99" y="25"/>
                  </a:cubicBezTo>
                </a:path>
              </a:pathLst>
            </a:custGeom>
            <a:solidFill>
              <a:srgbClr val="E0B57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5" name="Freeform 24"/>
            <p:cNvSpPr/>
            <p:nvPr/>
          </p:nvSpPr>
          <p:spPr bwMode="auto">
            <a:xfrm>
              <a:off x="1260475" y="439738"/>
              <a:ext cx="365125" cy="323850"/>
            </a:xfrm>
            <a:custGeom>
              <a:avLst/>
              <a:gdLst>
                <a:gd name="T0" fmla="*/ 2147483647 w 97"/>
                <a:gd name="T1" fmla="*/ 0 h 86"/>
                <a:gd name="T2" fmla="*/ 2147483647 w 97"/>
                <a:gd name="T3" fmla="*/ 2147483647 h 86"/>
                <a:gd name="T4" fmla="*/ 0 w 97"/>
                <a:gd name="T5" fmla="*/ 2147483647 h 86"/>
                <a:gd name="T6" fmla="*/ 2147483647 w 97"/>
                <a:gd name="T7" fmla="*/ 2147483647 h 86"/>
                <a:gd name="T8" fmla="*/ 2147483647 w 97"/>
                <a:gd name="T9" fmla="*/ 2147483647 h 86"/>
                <a:gd name="T10" fmla="*/ 2147483647 w 97"/>
                <a:gd name="T11" fmla="*/ 2147483647 h 86"/>
                <a:gd name="T12" fmla="*/ 2147483647 w 97"/>
                <a:gd name="T13" fmla="*/ 2147483647 h 86"/>
                <a:gd name="T14" fmla="*/ 2147483647 w 97"/>
                <a:gd name="T15" fmla="*/ 2147483647 h 86"/>
                <a:gd name="T16" fmla="*/ 2147483647 w 97"/>
                <a:gd name="T17" fmla="*/ 2147483647 h 86"/>
                <a:gd name="T18" fmla="*/ 2147483647 w 97"/>
                <a:gd name="T19" fmla="*/ 2147483647 h 86"/>
                <a:gd name="T20" fmla="*/ 2147483647 w 97"/>
                <a:gd name="T21" fmla="*/ 2147483647 h 86"/>
                <a:gd name="T22" fmla="*/ 2147483647 w 97"/>
                <a:gd name="T23" fmla="*/ 2147483647 h 86"/>
                <a:gd name="T24" fmla="*/ 2147483647 w 97"/>
                <a:gd name="T25" fmla="*/ 2147483647 h 86"/>
                <a:gd name="T26" fmla="*/ 2147483647 w 97"/>
                <a:gd name="T27" fmla="*/ 2147483647 h 86"/>
                <a:gd name="T28" fmla="*/ 2147483647 w 97"/>
                <a:gd name="T29" fmla="*/ 2147483647 h 86"/>
                <a:gd name="T30" fmla="*/ 2147483647 w 97"/>
                <a:gd name="T31" fmla="*/ 0 h 86"/>
                <a:gd name="T32" fmla="*/ 2147483647 w 97"/>
                <a:gd name="T33" fmla="*/ 0 h 8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97" h="86">
                  <a:moveTo>
                    <a:pt x="56" y="0"/>
                  </a:moveTo>
                  <a:cubicBezTo>
                    <a:pt x="49" y="0"/>
                    <a:pt x="25" y="8"/>
                    <a:pt x="14" y="11"/>
                  </a:cubicBezTo>
                  <a:cubicBezTo>
                    <a:pt x="9" y="13"/>
                    <a:pt x="5" y="14"/>
                    <a:pt x="0" y="16"/>
                  </a:cubicBezTo>
                  <a:cubicBezTo>
                    <a:pt x="2" y="16"/>
                    <a:pt x="5" y="15"/>
                    <a:pt x="7" y="15"/>
                  </a:cubicBezTo>
                  <a:cubicBezTo>
                    <a:pt x="50" y="15"/>
                    <a:pt x="80" y="43"/>
                    <a:pt x="88" y="86"/>
                  </a:cubicBezTo>
                  <a:cubicBezTo>
                    <a:pt x="90" y="74"/>
                    <a:pt x="97" y="32"/>
                    <a:pt x="94" y="22"/>
                  </a:cubicBezTo>
                  <a:cubicBezTo>
                    <a:pt x="94" y="21"/>
                    <a:pt x="94" y="21"/>
                    <a:pt x="93" y="21"/>
                  </a:cubicBezTo>
                  <a:cubicBezTo>
                    <a:pt x="92" y="21"/>
                    <a:pt x="91" y="22"/>
                    <a:pt x="89" y="23"/>
                  </a:cubicBezTo>
                  <a:cubicBezTo>
                    <a:pt x="88" y="24"/>
                    <a:pt x="86" y="25"/>
                    <a:pt x="85" y="25"/>
                  </a:cubicBezTo>
                  <a:cubicBezTo>
                    <a:pt x="85" y="25"/>
                    <a:pt x="84" y="25"/>
                    <a:pt x="84" y="24"/>
                  </a:cubicBezTo>
                  <a:cubicBezTo>
                    <a:pt x="81" y="20"/>
                    <a:pt x="80" y="9"/>
                    <a:pt x="78" y="7"/>
                  </a:cubicBezTo>
                  <a:cubicBezTo>
                    <a:pt x="78" y="6"/>
                    <a:pt x="77" y="6"/>
                    <a:pt x="77" y="6"/>
                  </a:cubicBezTo>
                  <a:cubicBezTo>
                    <a:pt x="75" y="6"/>
                    <a:pt x="73" y="8"/>
                    <a:pt x="70" y="10"/>
                  </a:cubicBezTo>
                  <a:cubicBezTo>
                    <a:pt x="68" y="11"/>
                    <a:pt x="65" y="13"/>
                    <a:pt x="63" y="13"/>
                  </a:cubicBezTo>
                  <a:cubicBezTo>
                    <a:pt x="63" y="13"/>
                    <a:pt x="63" y="13"/>
                    <a:pt x="62" y="13"/>
                  </a:cubicBezTo>
                  <a:cubicBezTo>
                    <a:pt x="57" y="11"/>
                    <a:pt x="61" y="1"/>
                    <a:pt x="56" y="0"/>
                  </a:cubicBezTo>
                  <a:cubicBezTo>
                    <a:pt x="56" y="0"/>
                    <a:pt x="56" y="0"/>
                    <a:pt x="5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6" name="Freeform 25"/>
            <p:cNvSpPr/>
            <p:nvPr/>
          </p:nvSpPr>
          <p:spPr bwMode="auto">
            <a:xfrm>
              <a:off x="973138" y="496888"/>
              <a:ext cx="619125" cy="354013"/>
            </a:xfrm>
            <a:custGeom>
              <a:avLst/>
              <a:gdLst>
                <a:gd name="T0" fmla="*/ 2147483647 w 164"/>
                <a:gd name="T1" fmla="*/ 0 h 94"/>
                <a:gd name="T2" fmla="*/ 2147483647 w 164"/>
                <a:gd name="T3" fmla="*/ 2147483647 h 94"/>
                <a:gd name="T4" fmla="*/ 2147483647 w 164"/>
                <a:gd name="T5" fmla="*/ 2147483647 h 94"/>
                <a:gd name="T6" fmla="*/ 2147483647 w 164"/>
                <a:gd name="T7" fmla="*/ 2147483647 h 94"/>
                <a:gd name="T8" fmla="*/ 2147483647 w 164"/>
                <a:gd name="T9" fmla="*/ 2147483647 h 94"/>
                <a:gd name="T10" fmla="*/ 2147483647 w 164"/>
                <a:gd name="T11" fmla="*/ 2147483647 h 94"/>
                <a:gd name="T12" fmla="*/ 2147483647 w 164"/>
                <a:gd name="T13" fmla="*/ 2147483647 h 94"/>
                <a:gd name="T14" fmla="*/ 2147483647 w 164"/>
                <a:gd name="T15" fmla="*/ 2147483647 h 94"/>
                <a:gd name="T16" fmla="*/ 2147483647 w 164"/>
                <a:gd name="T17" fmla="*/ 2147483647 h 94"/>
                <a:gd name="T18" fmla="*/ 2147483647 w 164"/>
                <a:gd name="T19" fmla="*/ 2147483647 h 94"/>
                <a:gd name="T20" fmla="*/ 2147483647 w 164"/>
                <a:gd name="T21" fmla="*/ 2147483647 h 94"/>
                <a:gd name="T22" fmla="*/ 2147483647 w 164"/>
                <a:gd name="T23" fmla="*/ 2147483647 h 94"/>
                <a:gd name="T24" fmla="*/ 2147483647 w 164"/>
                <a:gd name="T25" fmla="*/ 2147483647 h 94"/>
                <a:gd name="T26" fmla="*/ 2147483647 w 164"/>
                <a:gd name="T27" fmla="*/ 2147483647 h 94"/>
                <a:gd name="T28" fmla="*/ 2147483647 w 164"/>
                <a:gd name="T29" fmla="*/ 0 h 9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64" h="94">
                  <a:moveTo>
                    <a:pt x="83" y="0"/>
                  </a:moveTo>
                  <a:cubicBezTo>
                    <a:pt x="81" y="0"/>
                    <a:pt x="78" y="1"/>
                    <a:pt x="76" y="1"/>
                  </a:cubicBezTo>
                  <a:cubicBezTo>
                    <a:pt x="41" y="13"/>
                    <a:pt x="17" y="32"/>
                    <a:pt x="3" y="73"/>
                  </a:cubicBezTo>
                  <a:cubicBezTo>
                    <a:pt x="0" y="82"/>
                    <a:pt x="1" y="94"/>
                    <a:pt x="11" y="94"/>
                  </a:cubicBezTo>
                  <a:cubicBezTo>
                    <a:pt x="11" y="94"/>
                    <a:pt x="12" y="94"/>
                    <a:pt x="12" y="94"/>
                  </a:cubicBezTo>
                  <a:cubicBezTo>
                    <a:pt x="12" y="94"/>
                    <a:pt x="12" y="94"/>
                    <a:pt x="12" y="94"/>
                  </a:cubicBezTo>
                  <a:cubicBezTo>
                    <a:pt x="15" y="50"/>
                    <a:pt x="42" y="22"/>
                    <a:pt x="80" y="19"/>
                  </a:cubicBezTo>
                  <a:cubicBezTo>
                    <a:pt x="80" y="18"/>
                    <a:pt x="80" y="18"/>
                    <a:pt x="80" y="18"/>
                  </a:cubicBezTo>
                  <a:cubicBezTo>
                    <a:pt x="81" y="18"/>
                    <a:pt x="81" y="19"/>
                    <a:pt x="82" y="19"/>
                  </a:cubicBezTo>
                  <a:cubicBezTo>
                    <a:pt x="82" y="19"/>
                    <a:pt x="82" y="18"/>
                    <a:pt x="83" y="18"/>
                  </a:cubicBezTo>
                  <a:cubicBezTo>
                    <a:pt x="83" y="19"/>
                    <a:pt x="83" y="19"/>
                    <a:pt x="83" y="19"/>
                  </a:cubicBezTo>
                  <a:cubicBezTo>
                    <a:pt x="111" y="21"/>
                    <a:pt x="134" y="36"/>
                    <a:pt x="145" y="61"/>
                  </a:cubicBezTo>
                  <a:cubicBezTo>
                    <a:pt x="151" y="64"/>
                    <a:pt x="157" y="68"/>
                    <a:pt x="164" y="73"/>
                  </a:cubicBezTo>
                  <a:cubicBezTo>
                    <a:pt x="164" y="73"/>
                    <a:pt x="164" y="72"/>
                    <a:pt x="164" y="71"/>
                  </a:cubicBezTo>
                  <a:cubicBezTo>
                    <a:pt x="156" y="28"/>
                    <a:pt x="126" y="0"/>
                    <a:pt x="83" y="0"/>
                  </a:cubicBezTo>
                </a:path>
              </a:pathLst>
            </a:custGeom>
            <a:solidFill>
              <a:srgbClr val="2612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7" name="Freeform 26"/>
            <p:cNvSpPr/>
            <p:nvPr/>
          </p:nvSpPr>
          <p:spPr bwMode="auto">
            <a:xfrm>
              <a:off x="1019175" y="565150"/>
              <a:ext cx="501650" cy="285750"/>
            </a:xfrm>
            <a:custGeom>
              <a:avLst/>
              <a:gdLst>
                <a:gd name="T0" fmla="*/ 2147483647 w 133"/>
                <a:gd name="T1" fmla="*/ 0 h 76"/>
                <a:gd name="T2" fmla="*/ 2147483647 w 133"/>
                <a:gd name="T3" fmla="*/ 2147483647 h 76"/>
                <a:gd name="T4" fmla="*/ 2147483647 w 133"/>
                <a:gd name="T5" fmla="*/ 0 h 76"/>
                <a:gd name="T6" fmla="*/ 2147483647 w 133"/>
                <a:gd name="T7" fmla="*/ 2147483647 h 76"/>
                <a:gd name="T8" fmla="*/ 0 w 133"/>
                <a:gd name="T9" fmla="*/ 2147483647 h 76"/>
                <a:gd name="T10" fmla="*/ 2147483647 w 133"/>
                <a:gd name="T11" fmla="*/ 2147483647 h 76"/>
                <a:gd name="T12" fmla="*/ 2147483647 w 133"/>
                <a:gd name="T13" fmla="*/ 2147483647 h 76"/>
                <a:gd name="T14" fmla="*/ 2147483647 w 133"/>
                <a:gd name="T15" fmla="*/ 2147483647 h 76"/>
                <a:gd name="T16" fmla="*/ 2147483647 w 133"/>
                <a:gd name="T17" fmla="*/ 0 h 7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33" h="76">
                  <a:moveTo>
                    <a:pt x="71" y="0"/>
                  </a:moveTo>
                  <a:cubicBezTo>
                    <a:pt x="70" y="0"/>
                    <a:pt x="70" y="1"/>
                    <a:pt x="70" y="1"/>
                  </a:cubicBezTo>
                  <a:cubicBezTo>
                    <a:pt x="69" y="1"/>
                    <a:pt x="69" y="0"/>
                    <a:pt x="68" y="0"/>
                  </a:cubicBezTo>
                  <a:cubicBezTo>
                    <a:pt x="68" y="1"/>
                    <a:pt x="68" y="1"/>
                    <a:pt x="68" y="1"/>
                  </a:cubicBezTo>
                  <a:cubicBezTo>
                    <a:pt x="30" y="4"/>
                    <a:pt x="3" y="32"/>
                    <a:pt x="0" y="76"/>
                  </a:cubicBezTo>
                  <a:cubicBezTo>
                    <a:pt x="48" y="71"/>
                    <a:pt x="74" y="36"/>
                    <a:pt x="108" y="36"/>
                  </a:cubicBezTo>
                  <a:cubicBezTo>
                    <a:pt x="116" y="36"/>
                    <a:pt x="124" y="38"/>
                    <a:pt x="133" y="43"/>
                  </a:cubicBezTo>
                  <a:cubicBezTo>
                    <a:pt x="122" y="18"/>
                    <a:pt x="99" y="3"/>
                    <a:pt x="71" y="1"/>
                  </a:cubicBezTo>
                  <a:cubicBezTo>
                    <a:pt x="71" y="0"/>
                    <a:pt x="71" y="0"/>
                    <a:pt x="71"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8" name="Freeform 27"/>
            <p:cNvSpPr/>
            <p:nvPr/>
          </p:nvSpPr>
          <p:spPr bwMode="auto">
            <a:xfrm>
              <a:off x="898525" y="425450"/>
              <a:ext cx="727075" cy="395288"/>
            </a:xfrm>
            <a:custGeom>
              <a:avLst/>
              <a:gdLst>
                <a:gd name="T0" fmla="*/ 2147483647 w 193"/>
                <a:gd name="T1" fmla="*/ 2147483647 h 105"/>
                <a:gd name="T2" fmla="*/ 2147483647 w 193"/>
                <a:gd name="T3" fmla="*/ 2147483647 h 105"/>
                <a:gd name="T4" fmla="*/ 2147483647 w 193"/>
                <a:gd name="T5" fmla="*/ 2147483647 h 105"/>
                <a:gd name="T6" fmla="*/ 2147483647 w 193"/>
                <a:gd name="T7" fmla="*/ 2147483647 h 105"/>
                <a:gd name="T8" fmla="*/ 2147483647 w 193"/>
                <a:gd name="T9" fmla="*/ 2147483647 h 105"/>
                <a:gd name="T10" fmla="*/ 2147483647 w 193"/>
                <a:gd name="T11" fmla="*/ 2147483647 h 105"/>
                <a:gd name="T12" fmla="*/ 2147483647 w 193"/>
                <a:gd name="T13" fmla="*/ 2147483647 h 105"/>
                <a:gd name="T14" fmla="*/ 2147483647 w 193"/>
                <a:gd name="T15" fmla="*/ 2147483647 h 105"/>
                <a:gd name="T16" fmla="*/ 2147483647 w 193"/>
                <a:gd name="T17" fmla="*/ 2147483647 h 105"/>
                <a:gd name="T18" fmla="*/ 2147483647 w 193"/>
                <a:gd name="T19" fmla="*/ 2147483647 h 105"/>
                <a:gd name="T20" fmla="*/ 2147483647 w 193"/>
                <a:gd name="T21" fmla="*/ 2147483647 h 10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93" h="105">
                  <a:moveTo>
                    <a:pt x="181" y="96"/>
                  </a:moveTo>
                  <a:cubicBezTo>
                    <a:pt x="188" y="87"/>
                    <a:pt x="193" y="34"/>
                    <a:pt x="190" y="23"/>
                  </a:cubicBezTo>
                  <a:cubicBezTo>
                    <a:pt x="189" y="18"/>
                    <a:pt x="182" y="28"/>
                    <a:pt x="180" y="25"/>
                  </a:cubicBezTo>
                  <a:cubicBezTo>
                    <a:pt x="177" y="21"/>
                    <a:pt x="176" y="10"/>
                    <a:pt x="174" y="7"/>
                  </a:cubicBezTo>
                  <a:cubicBezTo>
                    <a:pt x="171" y="4"/>
                    <a:pt x="163" y="15"/>
                    <a:pt x="158" y="14"/>
                  </a:cubicBezTo>
                  <a:cubicBezTo>
                    <a:pt x="153" y="12"/>
                    <a:pt x="157" y="1"/>
                    <a:pt x="152" y="1"/>
                  </a:cubicBezTo>
                  <a:cubicBezTo>
                    <a:pt x="147" y="0"/>
                    <a:pt x="121" y="9"/>
                    <a:pt x="110" y="12"/>
                  </a:cubicBezTo>
                  <a:cubicBezTo>
                    <a:pt x="67" y="24"/>
                    <a:pt x="0" y="50"/>
                    <a:pt x="22" y="93"/>
                  </a:cubicBezTo>
                  <a:cubicBezTo>
                    <a:pt x="23" y="95"/>
                    <a:pt x="19" y="105"/>
                    <a:pt x="28" y="105"/>
                  </a:cubicBezTo>
                  <a:cubicBezTo>
                    <a:pt x="94" y="103"/>
                    <a:pt x="121" y="41"/>
                    <a:pt x="182" y="91"/>
                  </a:cubicBezTo>
                  <a:lnTo>
                    <a:pt x="181" y="96"/>
                  </a:lnTo>
                  <a:close/>
                </a:path>
              </a:pathLst>
            </a:custGeom>
            <a:solidFill>
              <a:srgbClr val="361A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9" name="Freeform 28"/>
            <p:cNvSpPr/>
            <p:nvPr/>
          </p:nvSpPr>
          <p:spPr bwMode="auto">
            <a:xfrm>
              <a:off x="701675" y="1457325"/>
              <a:ext cx="1173163" cy="701675"/>
            </a:xfrm>
            <a:custGeom>
              <a:avLst/>
              <a:gdLst>
                <a:gd name="T0" fmla="*/ 2147483647 w 311"/>
                <a:gd name="T1" fmla="*/ 2147483647 h 186"/>
                <a:gd name="T2" fmla="*/ 2147483647 w 311"/>
                <a:gd name="T3" fmla="*/ 2147483647 h 186"/>
                <a:gd name="T4" fmla="*/ 2147483647 w 311"/>
                <a:gd name="T5" fmla="*/ 2147483647 h 186"/>
                <a:gd name="T6" fmla="*/ 2147483647 w 311"/>
                <a:gd name="T7" fmla="*/ 0 h 186"/>
                <a:gd name="T8" fmla="*/ 2147483647 w 311"/>
                <a:gd name="T9" fmla="*/ 2147483647 h 186"/>
                <a:gd name="T10" fmla="*/ 0 w 311"/>
                <a:gd name="T11" fmla="*/ 2147483647 h 186"/>
                <a:gd name="T12" fmla="*/ 0 w 311"/>
                <a:gd name="T13" fmla="*/ 2147483647 h 186"/>
                <a:gd name="T14" fmla="*/ 2147483647 w 311"/>
                <a:gd name="T15" fmla="*/ 2147483647 h 186"/>
                <a:gd name="T16" fmla="*/ 2147483647 w 311"/>
                <a:gd name="T17" fmla="*/ 2147483647 h 186"/>
                <a:gd name="T18" fmla="*/ 2147483647 w 311"/>
                <a:gd name="T19" fmla="*/ 2147483647 h 1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11" h="186">
                  <a:moveTo>
                    <a:pt x="280" y="23"/>
                  </a:moveTo>
                  <a:cubicBezTo>
                    <a:pt x="264" y="10"/>
                    <a:pt x="246" y="4"/>
                    <a:pt x="235" y="2"/>
                  </a:cubicBezTo>
                  <a:cubicBezTo>
                    <a:pt x="154" y="9"/>
                    <a:pt x="154" y="9"/>
                    <a:pt x="154" y="9"/>
                  </a:cubicBezTo>
                  <a:cubicBezTo>
                    <a:pt x="80" y="0"/>
                    <a:pt x="80" y="0"/>
                    <a:pt x="80" y="0"/>
                  </a:cubicBezTo>
                  <a:cubicBezTo>
                    <a:pt x="71" y="3"/>
                    <a:pt x="45" y="11"/>
                    <a:pt x="31" y="23"/>
                  </a:cubicBezTo>
                  <a:cubicBezTo>
                    <a:pt x="17" y="33"/>
                    <a:pt x="7" y="47"/>
                    <a:pt x="0" y="63"/>
                  </a:cubicBezTo>
                  <a:cubicBezTo>
                    <a:pt x="0" y="186"/>
                    <a:pt x="0" y="186"/>
                    <a:pt x="0" y="186"/>
                  </a:cubicBezTo>
                  <a:cubicBezTo>
                    <a:pt x="311" y="186"/>
                    <a:pt x="311" y="186"/>
                    <a:pt x="311" y="186"/>
                  </a:cubicBezTo>
                  <a:cubicBezTo>
                    <a:pt x="311" y="63"/>
                    <a:pt x="311" y="63"/>
                    <a:pt x="311" y="63"/>
                  </a:cubicBezTo>
                  <a:cubicBezTo>
                    <a:pt x="304" y="47"/>
                    <a:pt x="294" y="33"/>
                    <a:pt x="280" y="23"/>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0" name="Freeform 29"/>
            <p:cNvSpPr/>
            <p:nvPr/>
          </p:nvSpPr>
          <p:spPr bwMode="auto">
            <a:xfrm>
              <a:off x="1123950" y="1358900"/>
              <a:ext cx="4763" cy="0"/>
            </a:xfrm>
            <a:custGeom>
              <a:avLst/>
              <a:gdLst>
                <a:gd name="T0" fmla="*/ 0 w 1"/>
                <a:gd name="T1" fmla="*/ 2147483647 w 1"/>
                <a:gd name="T2" fmla="*/ 0 w 1"/>
                <a:gd name="T3" fmla="*/ 0 60000 65536"/>
                <a:gd name="T4" fmla="*/ 0 60000 65536"/>
                <a:gd name="T5" fmla="*/ 0 60000 65536"/>
              </a:gdLst>
              <a:ahLst/>
              <a:cxnLst>
                <a:cxn ang="T3">
                  <a:pos x="T0" y="0"/>
                </a:cxn>
                <a:cxn ang="T4">
                  <a:pos x="T1" y="0"/>
                </a:cxn>
                <a:cxn ang="T5">
                  <a:pos x="T2" y="0"/>
                </a:cxn>
              </a:cxnLst>
              <a:rect l="0" t="0" r="r" b="b"/>
              <a:pathLst>
                <a:path w="1">
                  <a:moveTo>
                    <a:pt x="0" y="0"/>
                  </a:moveTo>
                  <a:cubicBezTo>
                    <a:pt x="0" y="0"/>
                    <a:pt x="0" y="0"/>
                    <a:pt x="1" y="0"/>
                  </a:cubicBezTo>
                  <a:cubicBezTo>
                    <a:pt x="1" y="0"/>
                    <a:pt x="1" y="0"/>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1" name="Freeform 30"/>
            <p:cNvSpPr>
              <a:spLocks noEditPoints="1"/>
            </p:cNvSpPr>
            <p:nvPr/>
          </p:nvSpPr>
          <p:spPr bwMode="auto">
            <a:xfrm>
              <a:off x="1143000" y="1363663"/>
              <a:ext cx="312738" cy="41275"/>
            </a:xfrm>
            <a:custGeom>
              <a:avLst/>
              <a:gdLst>
                <a:gd name="T0" fmla="*/ 2147483647 w 83"/>
                <a:gd name="T1" fmla="*/ 2147483647 h 11"/>
                <a:gd name="T2" fmla="*/ 2147483647 w 83"/>
                <a:gd name="T3" fmla="*/ 2147483647 h 11"/>
                <a:gd name="T4" fmla="*/ 2147483647 w 83"/>
                <a:gd name="T5" fmla="*/ 2147483647 h 11"/>
                <a:gd name="T6" fmla="*/ 2147483647 w 83"/>
                <a:gd name="T7" fmla="*/ 2147483647 h 11"/>
                <a:gd name="T8" fmla="*/ 2147483647 w 83"/>
                <a:gd name="T9" fmla="*/ 2147483647 h 11"/>
                <a:gd name="T10" fmla="*/ 2147483647 w 83"/>
                <a:gd name="T11" fmla="*/ 2147483647 h 11"/>
                <a:gd name="T12" fmla="*/ 2147483647 w 83"/>
                <a:gd name="T13" fmla="*/ 2147483647 h 11"/>
                <a:gd name="T14" fmla="*/ 0 w 83"/>
                <a:gd name="T15" fmla="*/ 2147483647 h 11"/>
                <a:gd name="T16" fmla="*/ 2147483647 w 83"/>
                <a:gd name="T17" fmla="*/ 2147483647 h 11"/>
                <a:gd name="T18" fmla="*/ 0 w 83"/>
                <a:gd name="T19" fmla="*/ 2147483647 h 11"/>
                <a:gd name="T20" fmla="*/ 2147483647 w 83"/>
                <a:gd name="T21" fmla="*/ 0 h 11"/>
                <a:gd name="T22" fmla="*/ 2147483647 w 83"/>
                <a:gd name="T23" fmla="*/ 2147483647 h 11"/>
                <a:gd name="T24" fmla="*/ 2147483647 w 83"/>
                <a:gd name="T25" fmla="*/ 2147483647 h 11"/>
                <a:gd name="T26" fmla="*/ 2147483647 w 83"/>
                <a:gd name="T27" fmla="*/ 0 h 1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83" h="11">
                  <a:moveTo>
                    <a:pt x="69" y="7"/>
                  </a:moveTo>
                  <a:cubicBezTo>
                    <a:pt x="63" y="9"/>
                    <a:pt x="53" y="11"/>
                    <a:pt x="39" y="11"/>
                  </a:cubicBezTo>
                  <a:cubicBezTo>
                    <a:pt x="38" y="11"/>
                    <a:pt x="38" y="11"/>
                    <a:pt x="38" y="11"/>
                  </a:cubicBezTo>
                  <a:cubicBezTo>
                    <a:pt x="37" y="11"/>
                    <a:pt x="36" y="11"/>
                    <a:pt x="35" y="11"/>
                  </a:cubicBezTo>
                  <a:cubicBezTo>
                    <a:pt x="36" y="11"/>
                    <a:pt x="38" y="11"/>
                    <a:pt x="39" y="11"/>
                  </a:cubicBezTo>
                  <a:cubicBezTo>
                    <a:pt x="41" y="11"/>
                    <a:pt x="42" y="11"/>
                    <a:pt x="44" y="11"/>
                  </a:cubicBezTo>
                  <a:cubicBezTo>
                    <a:pt x="55" y="11"/>
                    <a:pt x="63" y="9"/>
                    <a:pt x="69" y="7"/>
                  </a:cubicBezTo>
                  <a:moveTo>
                    <a:pt x="0" y="2"/>
                  </a:moveTo>
                  <a:cubicBezTo>
                    <a:pt x="4" y="4"/>
                    <a:pt x="9" y="6"/>
                    <a:pt x="15" y="8"/>
                  </a:cubicBezTo>
                  <a:cubicBezTo>
                    <a:pt x="9" y="6"/>
                    <a:pt x="4" y="4"/>
                    <a:pt x="0" y="2"/>
                  </a:cubicBezTo>
                  <a:moveTo>
                    <a:pt x="83" y="0"/>
                  </a:moveTo>
                  <a:cubicBezTo>
                    <a:pt x="82" y="0"/>
                    <a:pt x="81" y="1"/>
                    <a:pt x="80" y="2"/>
                  </a:cubicBezTo>
                  <a:cubicBezTo>
                    <a:pt x="80" y="2"/>
                    <a:pt x="80" y="1"/>
                    <a:pt x="81" y="1"/>
                  </a:cubicBezTo>
                  <a:cubicBezTo>
                    <a:pt x="82" y="0"/>
                    <a:pt x="83" y="0"/>
                    <a:pt x="83"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2" name="Freeform 31"/>
            <p:cNvSpPr/>
            <p:nvPr/>
          </p:nvSpPr>
          <p:spPr bwMode="auto">
            <a:xfrm>
              <a:off x="1128713" y="1358900"/>
              <a:ext cx="319088" cy="79375"/>
            </a:xfrm>
            <a:custGeom>
              <a:avLst/>
              <a:gdLst>
                <a:gd name="T0" fmla="*/ 0 w 85"/>
                <a:gd name="T1" fmla="*/ 0 h 21"/>
                <a:gd name="T2" fmla="*/ 2147483647 w 85"/>
                <a:gd name="T3" fmla="*/ 2147483647 h 21"/>
                <a:gd name="T4" fmla="*/ 2147483647 w 85"/>
                <a:gd name="T5" fmla="*/ 2147483647 h 21"/>
                <a:gd name="T6" fmla="*/ 2147483647 w 85"/>
                <a:gd name="T7" fmla="*/ 2147483647 h 21"/>
                <a:gd name="T8" fmla="*/ 2147483647 w 85"/>
                <a:gd name="T9" fmla="*/ 2147483647 h 21"/>
                <a:gd name="T10" fmla="*/ 2147483647 w 85"/>
                <a:gd name="T11" fmla="*/ 2147483647 h 21"/>
                <a:gd name="T12" fmla="*/ 2147483647 w 85"/>
                <a:gd name="T13" fmla="*/ 2147483647 h 21"/>
                <a:gd name="T14" fmla="*/ 2147483647 w 85"/>
                <a:gd name="T15" fmla="*/ 2147483647 h 21"/>
                <a:gd name="T16" fmla="*/ 2147483647 w 85"/>
                <a:gd name="T17" fmla="*/ 2147483647 h 21"/>
                <a:gd name="T18" fmla="*/ 2147483647 w 85"/>
                <a:gd name="T19" fmla="*/ 2147483647 h 21"/>
                <a:gd name="T20" fmla="*/ 2147483647 w 85"/>
                <a:gd name="T21" fmla="*/ 2147483647 h 21"/>
                <a:gd name="T22" fmla="*/ 0 w 85"/>
                <a:gd name="T23" fmla="*/ 0 h 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5" h="21">
                  <a:moveTo>
                    <a:pt x="0" y="0"/>
                  </a:moveTo>
                  <a:cubicBezTo>
                    <a:pt x="5" y="5"/>
                    <a:pt x="10" y="20"/>
                    <a:pt x="36" y="21"/>
                  </a:cubicBezTo>
                  <a:cubicBezTo>
                    <a:pt x="36" y="21"/>
                    <a:pt x="37" y="21"/>
                    <a:pt x="37" y="21"/>
                  </a:cubicBezTo>
                  <a:cubicBezTo>
                    <a:pt x="60" y="21"/>
                    <a:pt x="79" y="7"/>
                    <a:pt x="85" y="2"/>
                  </a:cubicBezTo>
                  <a:cubicBezTo>
                    <a:pt x="84" y="2"/>
                    <a:pt x="84" y="3"/>
                    <a:pt x="84" y="3"/>
                  </a:cubicBezTo>
                  <a:cubicBezTo>
                    <a:pt x="81" y="5"/>
                    <a:pt x="78" y="6"/>
                    <a:pt x="73" y="8"/>
                  </a:cubicBezTo>
                  <a:cubicBezTo>
                    <a:pt x="67" y="10"/>
                    <a:pt x="59" y="12"/>
                    <a:pt x="48" y="12"/>
                  </a:cubicBezTo>
                  <a:cubicBezTo>
                    <a:pt x="46" y="12"/>
                    <a:pt x="45" y="12"/>
                    <a:pt x="43" y="12"/>
                  </a:cubicBezTo>
                  <a:cubicBezTo>
                    <a:pt x="42" y="12"/>
                    <a:pt x="40" y="12"/>
                    <a:pt x="39" y="12"/>
                  </a:cubicBezTo>
                  <a:cubicBezTo>
                    <a:pt x="31" y="11"/>
                    <a:pt x="25" y="10"/>
                    <a:pt x="19" y="9"/>
                  </a:cubicBezTo>
                  <a:cubicBezTo>
                    <a:pt x="13" y="7"/>
                    <a:pt x="8" y="5"/>
                    <a:pt x="4" y="3"/>
                  </a:cubicBezTo>
                  <a:cubicBezTo>
                    <a:pt x="2" y="2"/>
                    <a:pt x="1" y="1"/>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3" name="Freeform 32"/>
            <p:cNvSpPr/>
            <p:nvPr/>
          </p:nvSpPr>
          <p:spPr bwMode="auto">
            <a:xfrm>
              <a:off x="1463675" y="1382713"/>
              <a:ext cx="49213" cy="49213"/>
            </a:xfrm>
            <a:custGeom>
              <a:avLst/>
              <a:gdLst>
                <a:gd name="T0" fmla="*/ 0 w 31"/>
                <a:gd name="T1" fmla="*/ 2147483647 h 31"/>
                <a:gd name="T2" fmla="*/ 2147483647 w 31"/>
                <a:gd name="T3" fmla="*/ 2147483647 h 31"/>
                <a:gd name="T4" fmla="*/ 2147483647 w 31"/>
                <a:gd name="T5" fmla="*/ 2147483647 h 31"/>
                <a:gd name="T6" fmla="*/ 0 w 31"/>
                <a:gd name="T7" fmla="*/ 0 h 31"/>
                <a:gd name="T8" fmla="*/ 0 w 31"/>
                <a:gd name="T9" fmla="*/ 2147483647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31">
                  <a:moveTo>
                    <a:pt x="0" y="31"/>
                  </a:moveTo>
                  <a:lnTo>
                    <a:pt x="17" y="21"/>
                  </a:lnTo>
                  <a:lnTo>
                    <a:pt x="31" y="9"/>
                  </a:lnTo>
                  <a:lnTo>
                    <a:pt x="0" y="0"/>
                  </a:lnTo>
                  <a:lnTo>
                    <a:pt x="0" y="31"/>
                  </a:lnTo>
                  <a:close/>
                </a:path>
              </a:pathLst>
            </a:custGeom>
            <a:solidFill>
              <a:srgbClr val="706F6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4" name="Freeform 33"/>
            <p:cNvSpPr/>
            <p:nvPr/>
          </p:nvSpPr>
          <p:spPr bwMode="auto">
            <a:xfrm>
              <a:off x="1071563" y="1382713"/>
              <a:ext cx="49213" cy="49213"/>
            </a:xfrm>
            <a:custGeom>
              <a:avLst/>
              <a:gdLst>
                <a:gd name="T0" fmla="*/ 2147483647 w 31"/>
                <a:gd name="T1" fmla="*/ 0 h 31"/>
                <a:gd name="T2" fmla="*/ 0 w 31"/>
                <a:gd name="T3" fmla="*/ 2147483647 h 31"/>
                <a:gd name="T4" fmla="*/ 2147483647 w 31"/>
                <a:gd name="T5" fmla="*/ 2147483647 h 31"/>
                <a:gd name="T6" fmla="*/ 2147483647 w 31"/>
                <a:gd name="T7" fmla="*/ 0 h 3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 h="31">
                  <a:moveTo>
                    <a:pt x="31" y="0"/>
                  </a:moveTo>
                  <a:lnTo>
                    <a:pt x="0" y="7"/>
                  </a:lnTo>
                  <a:lnTo>
                    <a:pt x="31" y="31"/>
                  </a:lnTo>
                  <a:lnTo>
                    <a:pt x="31" y="0"/>
                  </a:lnTo>
                  <a:close/>
                </a:path>
              </a:pathLst>
            </a:custGeom>
            <a:solidFill>
              <a:srgbClr val="706F6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5" name="Freeform 34"/>
            <p:cNvSpPr/>
            <p:nvPr/>
          </p:nvSpPr>
          <p:spPr bwMode="auto">
            <a:xfrm>
              <a:off x="484188" y="1454150"/>
              <a:ext cx="1638300" cy="1416050"/>
            </a:xfrm>
            <a:custGeom>
              <a:avLst/>
              <a:gdLst>
                <a:gd name="T0" fmla="*/ 2147483647 w 435"/>
                <a:gd name="T1" fmla="*/ 2147483647 h 376"/>
                <a:gd name="T2" fmla="*/ 2147483647 w 435"/>
                <a:gd name="T3" fmla="*/ 2147483647 h 376"/>
                <a:gd name="T4" fmla="*/ 2147483647 w 435"/>
                <a:gd name="T5" fmla="*/ 0 h 376"/>
                <a:gd name="T6" fmla="*/ 2147483647 w 435"/>
                <a:gd name="T7" fmla="*/ 2147483647 h 376"/>
                <a:gd name="T8" fmla="*/ 2147483647 w 435"/>
                <a:gd name="T9" fmla="*/ 2147483647 h 376"/>
                <a:gd name="T10" fmla="*/ 2147483647 w 435"/>
                <a:gd name="T11" fmla="*/ 2147483647 h 376"/>
                <a:gd name="T12" fmla="*/ 2147483647 w 435"/>
                <a:gd name="T13" fmla="*/ 2147483647 h 376"/>
                <a:gd name="T14" fmla="*/ 2147483647 w 435"/>
                <a:gd name="T15" fmla="*/ 2147483647 h 376"/>
                <a:gd name="T16" fmla="*/ 0 w 435"/>
                <a:gd name="T17" fmla="*/ 2147483647 h 376"/>
                <a:gd name="T18" fmla="*/ 2147483647 w 435"/>
                <a:gd name="T19" fmla="*/ 2147483647 h 376"/>
                <a:gd name="T20" fmla="*/ 2147483647 w 435"/>
                <a:gd name="T21" fmla="*/ 2147483647 h 376"/>
                <a:gd name="T22" fmla="*/ 2147483647 w 435"/>
                <a:gd name="T23" fmla="*/ 2147483647 h 376"/>
                <a:gd name="T24" fmla="*/ 2147483647 w 435"/>
                <a:gd name="T25" fmla="*/ 2147483647 h 3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35" h="376">
                  <a:moveTo>
                    <a:pt x="403" y="38"/>
                  </a:moveTo>
                  <a:cubicBezTo>
                    <a:pt x="390" y="26"/>
                    <a:pt x="339" y="11"/>
                    <a:pt x="317" y="8"/>
                  </a:cubicBezTo>
                  <a:cubicBezTo>
                    <a:pt x="291" y="0"/>
                    <a:pt x="291" y="0"/>
                    <a:pt x="291" y="0"/>
                  </a:cubicBezTo>
                  <a:cubicBezTo>
                    <a:pt x="241" y="119"/>
                    <a:pt x="241" y="119"/>
                    <a:pt x="241" y="119"/>
                  </a:cubicBezTo>
                  <a:cubicBezTo>
                    <a:pt x="192" y="119"/>
                    <a:pt x="192" y="119"/>
                    <a:pt x="192" y="119"/>
                  </a:cubicBezTo>
                  <a:cubicBezTo>
                    <a:pt x="138" y="1"/>
                    <a:pt x="138" y="1"/>
                    <a:pt x="138" y="1"/>
                  </a:cubicBezTo>
                  <a:cubicBezTo>
                    <a:pt x="111" y="8"/>
                    <a:pt x="111" y="8"/>
                    <a:pt x="111" y="8"/>
                  </a:cubicBezTo>
                  <a:cubicBezTo>
                    <a:pt x="93" y="11"/>
                    <a:pt x="44" y="27"/>
                    <a:pt x="31" y="38"/>
                  </a:cubicBezTo>
                  <a:cubicBezTo>
                    <a:pt x="17" y="48"/>
                    <a:pt x="0" y="292"/>
                    <a:pt x="0" y="308"/>
                  </a:cubicBezTo>
                  <a:cubicBezTo>
                    <a:pt x="44" y="376"/>
                    <a:pt x="44" y="376"/>
                    <a:pt x="44" y="376"/>
                  </a:cubicBezTo>
                  <a:cubicBezTo>
                    <a:pt x="397" y="375"/>
                    <a:pt x="397" y="375"/>
                    <a:pt x="397" y="375"/>
                  </a:cubicBezTo>
                  <a:cubicBezTo>
                    <a:pt x="435" y="308"/>
                    <a:pt x="435" y="308"/>
                    <a:pt x="435" y="308"/>
                  </a:cubicBezTo>
                  <a:cubicBezTo>
                    <a:pt x="435" y="290"/>
                    <a:pt x="418" y="48"/>
                    <a:pt x="403" y="38"/>
                  </a:cubicBezTo>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6" name="Freeform 35"/>
            <p:cNvSpPr/>
            <p:nvPr/>
          </p:nvSpPr>
          <p:spPr bwMode="auto">
            <a:xfrm>
              <a:off x="1335088" y="1498600"/>
              <a:ext cx="76200" cy="384175"/>
            </a:xfrm>
            <a:custGeom>
              <a:avLst/>
              <a:gdLst>
                <a:gd name="T0" fmla="*/ 2147483647 w 20"/>
                <a:gd name="T1" fmla="*/ 0 h 102"/>
                <a:gd name="T2" fmla="*/ 0 w 20"/>
                <a:gd name="T3" fmla="*/ 2147483647 h 102"/>
                <a:gd name="T4" fmla="*/ 2147483647 w 20"/>
                <a:gd name="T5" fmla="*/ 2147483647 h 102"/>
                <a:gd name="T6" fmla="*/ 2147483647 w 20"/>
                <a:gd name="T7" fmla="*/ 2147483647 h 102"/>
                <a:gd name="T8" fmla="*/ 2147483647 w 20"/>
                <a:gd name="T9" fmla="*/ 2147483647 h 102"/>
                <a:gd name="T10" fmla="*/ 2147483647 w 20"/>
                <a:gd name="T11" fmla="*/ 2147483647 h 102"/>
                <a:gd name="T12" fmla="*/ 2147483647 w 20"/>
                <a:gd name="T13" fmla="*/ 0 h 10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0" h="102">
                  <a:moveTo>
                    <a:pt x="8" y="0"/>
                  </a:moveTo>
                  <a:cubicBezTo>
                    <a:pt x="0" y="26"/>
                    <a:pt x="0" y="26"/>
                    <a:pt x="0" y="26"/>
                  </a:cubicBezTo>
                  <a:cubicBezTo>
                    <a:pt x="17" y="102"/>
                    <a:pt x="17" y="102"/>
                    <a:pt x="17" y="102"/>
                  </a:cubicBezTo>
                  <a:cubicBezTo>
                    <a:pt x="20" y="95"/>
                    <a:pt x="20" y="95"/>
                    <a:pt x="20" y="95"/>
                  </a:cubicBezTo>
                  <a:cubicBezTo>
                    <a:pt x="1" y="26"/>
                    <a:pt x="1" y="26"/>
                    <a:pt x="1" y="26"/>
                  </a:cubicBezTo>
                  <a:cubicBezTo>
                    <a:pt x="10" y="2"/>
                    <a:pt x="10" y="2"/>
                    <a:pt x="10" y="2"/>
                  </a:cubicBezTo>
                  <a:cubicBezTo>
                    <a:pt x="9" y="2"/>
                    <a:pt x="9" y="1"/>
                    <a:pt x="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7" name="Freeform 36"/>
            <p:cNvSpPr/>
            <p:nvPr/>
          </p:nvSpPr>
          <p:spPr bwMode="auto">
            <a:xfrm>
              <a:off x="1304925" y="1857375"/>
              <a:ext cx="166688" cy="579438"/>
            </a:xfrm>
            <a:custGeom>
              <a:avLst/>
              <a:gdLst>
                <a:gd name="T0" fmla="*/ 2147483647 w 105"/>
                <a:gd name="T1" fmla="*/ 0 h 365"/>
                <a:gd name="T2" fmla="*/ 2147483647 w 105"/>
                <a:gd name="T3" fmla="*/ 2147483647 h 365"/>
                <a:gd name="T4" fmla="*/ 2147483647 w 105"/>
                <a:gd name="T5" fmla="*/ 2147483647 h 365"/>
                <a:gd name="T6" fmla="*/ 0 w 105"/>
                <a:gd name="T7" fmla="*/ 2147483647 h 365"/>
                <a:gd name="T8" fmla="*/ 2147483647 w 105"/>
                <a:gd name="T9" fmla="*/ 2147483647 h 365"/>
                <a:gd name="T10" fmla="*/ 2147483647 w 105"/>
                <a:gd name="T11" fmla="*/ 2147483647 h 365"/>
                <a:gd name="T12" fmla="*/ 2147483647 w 105"/>
                <a:gd name="T13" fmla="*/ 0 h 36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5" h="365">
                  <a:moveTo>
                    <a:pt x="67" y="0"/>
                  </a:moveTo>
                  <a:lnTo>
                    <a:pt x="60" y="16"/>
                  </a:lnTo>
                  <a:lnTo>
                    <a:pt x="88" y="142"/>
                  </a:lnTo>
                  <a:lnTo>
                    <a:pt x="0" y="360"/>
                  </a:lnTo>
                  <a:lnTo>
                    <a:pt x="3" y="365"/>
                  </a:lnTo>
                  <a:lnTo>
                    <a:pt x="105" y="147"/>
                  </a:lnTo>
                  <a:lnTo>
                    <a:pt x="67" y="0"/>
                  </a:lnTo>
                  <a:close/>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8" name="Freeform 37"/>
            <p:cNvSpPr/>
            <p:nvPr/>
          </p:nvSpPr>
          <p:spPr bwMode="auto">
            <a:xfrm>
              <a:off x="1304925" y="1857375"/>
              <a:ext cx="166688" cy="579438"/>
            </a:xfrm>
            <a:custGeom>
              <a:avLst/>
              <a:gdLst>
                <a:gd name="T0" fmla="*/ 2147483647 w 105"/>
                <a:gd name="T1" fmla="*/ 0 h 365"/>
                <a:gd name="T2" fmla="*/ 2147483647 w 105"/>
                <a:gd name="T3" fmla="*/ 2147483647 h 365"/>
                <a:gd name="T4" fmla="*/ 2147483647 w 105"/>
                <a:gd name="T5" fmla="*/ 2147483647 h 365"/>
                <a:gd name="T6" fmla="*/ 0 w 105"/>
                <a:gd name="T7" fmla="*/ 2147483647 h 365"/>
                <a:gd name="T8" fmla="*/ 2147483647 w 105"/>
                <a:gd name="T9" fmla="*/ 2147483647 h 365"/>
                <a:gd name="T10" fmla="*/ 2147483647 w 105"/>
                <a:gd name="T11" fmla="*/ 2147483647 h 365"/>
                <a:gd name="T12" fmla="*/ 2147483647 w 105"/>
                <a:gd name="T13" fmla="*/ 0 h 36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5" h="365">
                  <a:moveTo>
                    <a:pt x="67" y="0"/>
                  </a:moveTo>
                  <a:lnTo>
                    <a:pt x="60" y="16"/>
                  </a:lnTo>
                  <a:lnTo>
                    <a:pt x="88" y="142"/>
                  </a:lnTo>
                  <a:lnTo>
                    <a:pt x="0" y="360"/>
                  </a:lnTo>
                  <a:lnTo>
                    <a:pt x="3" y="365"/>
                  </a:lnTo>
                  <a:lnTo>
                    <a:pt x="105" y="147"/>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9" name="Freeform 38"/>
            <p:cNvSpPr/>
            <p:nvPr/>
          </p:nvSpPr>
          <p:spPr bwMode="auto">
            <a:xfrm>
              <a:off x="1139825" y="1468438"/>
              <a:ext cx="304800" cy="968375"/>
            </a:xfrm>
            <a:custGeom>
              <a:avLst/>
              <a:gdLst>
                <a:gd name="T0" fmla="*/ 2147483647 w 81"/>
                <a:gd name="T1" fmla="*/ 2147483647 h 257"/>
                <a:gd name="T2" fmla="*/ 2147483647 w 81"/>
                <a:gd name="T3" fmla="*/ 0 h 257"/>
                <a:gd name="T4" fmla="*/ 2147483647 w 81"/>
                <a:gd name="T5" fmla="*/ 2147483647 h 257"/>
                <a:gd name="T6" fmla="*/ 2147483647 w 81"/>
                <a:gd name="T7" fmla="*/ 0 h 257"/>
                <a:gd name="T8" fmla="*/ 2147483647 w 81"/>
                <a:gd name="T9" fmla="*/ 2147483647 h 257"/>
                <a:gd name="T10" fmla="*/ 2147483647 w 81"/>
                <a:gd name="T11" fmla="*/ 2147483647 h 257"/>
                <a:gd name="T12" fmla="*/ 0 w 81"/>
                <a:gd name="T13" fmla="*/ 2147483647 h 257"/>
                <a:gd name="T14" fmla="*/ 2147483647 w 81"/>
                <a:gd name="T15" fmla="*/ 2147483647 h 257"/>
                <a:gd name="T16" fmla="*/ 2147483647 w 81"/>
                <a:gd name="T17" fmla="*/ 2147483647 h 257"/>
                <a:gd name="T18" fmla="*/ 2147483647 w 81"/>
                <a:gd name="T19" fmla="*/ 2147483647 h 2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1" h="257">
                  <a:moveTo>
                    <a:pt x="52" y="34"/>
                  </a:moveTo>
                  <a:cubicBezTo>
                    <a:pt x="63" y="0"/>
                    <a:pt x="63" y="0"/>
                    <a:pt x="63" y="0"/>
                  </a:cubicBezTo>
                  <a:cubicBezTo>
                    <a:pt x="63" y="0"/>
                    <a:pt x="52" y="4"/>
                    <a:pt x="39" y="4"/>
                  </a:cubicBezTo>
                  <a:cubicBezTo>
                    <a:pt x="28" y="4"/>
                    <a:pt x="14" y="0"/>
                    <a:pt x="14" y="0"/>
                  </a:cubicBezTo>
                  <a:cubicBezTo>
                    <a:pt x="28" y="33"/>
                    <a:pt x="28" y="33"/>
                    <a:pt x="28" y="33"/>
                  </a:cubicBezTo>
                  <a:cubicBezTo>
                    <a:pt x="28" y="33"/>
                    <a:pt x="28" y="33"/>
                    <a:pt x="28" y="33"/>
                  </a:cubicBezTo>
                  <a:cubicBezTo>
                    <a:pt x="0" y="164"/>
                    <a:pt x="0" y="164"/>
                    <a:pt x="0" y="164"/>
                  </a:cubicBezTo>
                  <a:cubicBezTo>
                    <a:pt x="43" y="257"/>
                    <a:pt x="43" y="257"/>
                    <a:pt x="43" y="257"/>
                  </a:cubicBezTo>
                  <a:cubicBezTo>
                    <a:pt x="81" y="163"/>
                    <a:pt x="81" y="163"/>
                    <a:pt x="81" y="163"/>
                  </a:cubicBezTo>
                  <a:cubicBezTo>
                    <a:pt x="52" y="34"/>
                    <a:pt x="52" y="34"/>
                    <a:pt x="52" y="34"/>
                  </a:cubicBezTo>
                </a:path>
              </a:pathLst>
            </a:cu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0" name="Freeform 39"/>
            <p:cNvSpPr/>
            <p:nvPr/>
          </p:nvSpPr>
          <p:spPr bwMode="auto">
            <a:xfrm>
              <a:off x="1244600" y="1597025"/>
              <a:ext cx="90488" cy="26988"/>
            </a:xfrm>
            <a:custGeom>
              <a:avLst/>
              <a:gdLst>
                <a:gd name="T0" fmla="*/ 0 w 24"/>
                <a:gd name="T1" fmla="*/ 0 h 7"/>
                <a:gd name="T2" fmla="*/ 0 w 24"/>
                <a:gd name="T3" fmla="*/ 2147483647 h 7"/>
                <a:gd name="T4" fmla="*/ 2147483647 w 24"/>
                <a:gd name="T5" fmla="*/ 2147483647 h 7"/>
                <a:gd name="T6" fmla="*/ 2147483647 w 24"/>
                <a:gd name="T7" fmla="*/ 2147483647 h 7"/>
                <a:gd name="T8" fmla="*/ 2147483647 w 24"/>
                <a:gd name="T9" fmla="*/ 0 h 7"/>
                <a:gd name="T10" fmla="*/ 2147483647 w 24"/>
                <a:gd name="T11" fmla="*/ 2147483647 h 7"/>
                <a:gd name="T12" fmla="*/ 0 w 24"/>
                <a:gd name="T13" fmla="*/ 0 h 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 h="7">
                  <a:moveTo>
                    <a:pt x="0" y="0"/>
                  </a:moveTo>
                  <a:cubicBezTo>
                    <a:pt x="0" y="1"/>
                    <a:pt x="0" y="1"/>
                    <a:pt x="0" y="1"/>
                  </a:cubicBezTo>
                  <a:cubicBezTo>
                    <a:pt x="0" y="1"/>
                    <a:pt x="2" y="7"/>
                    <a:pt x="9" y="7"/>
                  </a:cubicBezTo>
                  <a:cubicBezTo>
                    <a:pt x="17" y="7"/>
                    <a:pt x="24" y="1"/>
                    <a:pt x="24" y="1"/>
                  </a:cubicBezTo>
                  <a:cubicBezTo>
                    <a:pt x="24" y="0"/>
                    <a:pt x="24" y="0"/>
                    <a:pt x="24" y="0"/>
                  </a:cubicBezTo>
                  <a:cubicBezTo>
                    <a:pt x="24" y="0"/>
                    <a:pt x="19" y="2"/>
                    <a:pt x="12" y="2"/>
                  </a:cubicBezTo>
                  <a:cubicBezTo>
                    <a:pt x="4" y="2"/>
                    <a:pt x="0" y="0"/>
                    <a:pt x="0" y="0"/>
                  </a:cubicBezTo>
                </a:path>
              </a:pathLst>
            </a:custGeom>
            <a:solidFill>
              <a:srgbClr val="A5482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1" name="Freeform 40"/>
            <p:cNvSpPr/>
            <p:nvPr/>
          </p:nvSpPr>
          <p:spPr bwMode="auto">
            <a:xfrm>
              <a:off x="1003300" y="1457325"/>
              <a:ext cx="106363" cy="11113"/>
            </a:xfrm>
            <a:custGeom>
              <a:avLst/>
              <a:gdLst>
                <a:gd name="T0" fmla="*/ 0 w 28"/>
                <a:gd name="T1" fmla="*/ 0 h 3"/>
                <a:gd name="T2" fmla="*/ 0 w 28"/>
                <a:gd name="T3" fmla="*/ 0 h 3"/>
                <a:gd name="T4" fmla="*/ 2147483647 w 28"/>
                <a:gd name="T5" fmla="*/ 2147483647 h 3"/>
                <a:gd name="T6" fmla="*/ 2147483647 w 28"/>
                <a:gd name="T7" fmla="*/ 2147483647 h 3"/>
                <a:gd name="T8" fmla="*/ 2147483647 w 28"/>
                <a:gd name="T9" fmla="*/ 0 h 3"/>
                <a:gd name="T10" fmla="*/ 2147483647 w 28"/>
                <a:gd name="T11" fmla="*/ 0 h 3"/>
                <a:gd name="T12" fmla="*/ 2147483647 w 28"/>
                <a:gd name="T13" fmla="*/ 0 h 3"/>
                <a:gd name="T14" fmla="*/ 0 w 28"/>
                <a:gd name="T15" fmla="*/ 0 h 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8" h="3">
                  <a:moveTo>
                    <a:pt x="0" y="0"/>
                  </a:moveTo>
                  <a:cubicBezTo>
                    <a:pt x="0" y="0"/>
                    <a:pt x="0" y="0"/>
                    <a:pt x="0" y="0"/>
                  </a:cubicBezTo>
                  <a:cubicBezTo>
                    <a:pt x="27" y="3"/>
                    <a:pt x="27" y="3"/>
                    <a:pt x="27" y="3"/>
                  </a:cubicBezTo>
                  <a:cubicBezTo>
                    <a:pt x="27" y="3"/>
                    <a:pt x="27" y="2"/>
                    <a:pt x="28" y="2"/>
                  </a:cubicBezTo>
                  <a:cubicBezTo>
                    <a:pt x="3" y="0"/>
                    <a:pt x="3" y="0"/>
                    <a:pt x="3" y="0"/>
                  </a:cubicBezTo>
                  <a:cubicBezTo>
                    <a:pt x="2" y="0"/>
                    <a:pt x="2" y="0"/>
                    <a:pt x="2" y="0"/>
                  </a:cubicBezTo>
                  <a:cubicBezTo>
                    <a:pt x="2" y="0"/>
                    <a:pt x="1" y="0"/>
                    <a:pt x="1" y="0"/>
                  </a:cubicBezTo>
                  <a:cubicBezTo>
                    <a:pt x="1" y="0"/>
                    <a:pt x="1" y="0"/>
                    <a:pt x="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2" name="Freeform 41"/>
            <p:cNvSpPr/>
            <p:nvPr/>
          </p:nvSpPr>
          <p:spPr bwMode="auto">
            <a:xfrm>
              <a:off x="1104900" y="1465263"/>
              <a:ext cx="90488" cy="14288"/>
            </a:xfrm>
            <a:custGeom>
              <a:avLst/>
              <a:gdLst>
                <a:gd name="T0" fmla="*/ 2147483647 w 24"/>
                <a:gd name="T1" fmla="*/ 0 h 4"/>
                <a:gd name="T2" fmla="*/ 0 w 24"/>
                <a:gd name="T3" fmla="*/ 2147483647 h 4"/>
                <a:gd name="T4" fmla="*/ 2147483647 w 24"/>
                <a:gd name="T5" fmla="*/ 2147483647 h 4"/>
                <a:gd name="T6" fmla="*/ 2147483647 w 24"/>
                <a:gd name="T7" fmla="*/ 2147483647 h 4"/>
                <a:gd name="T8" fmla="*/ 2147483647 w 24"/>
                <a:gd name="T9" fmla="*/ 0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 h="4">
                  <a:moveTo>
                    <a:pt x="1" y="0"/>
                  </a:moveTo>
                  <a:cubicBezTo>
                    <a:pt x="0" y="0"/>
                    <a:pt x="0" y="1"/>
                    <a:pt x="0" y="1"/>
                  </a:cubicBezTo>
                  <a:cubicBezTo>
                    <a:pt x="24" y="4"/>
                    <a:pt x="24" y="4"/>
                    <a:pt x="24" y="4"/>
                  </a:cubicBezTo>
                  <a:cubicBezTo>
                    <a:pt x="23" y="2"/>
                    <a:pt x="23" y="2"/>
                    <a:pt x="23" y="2"/>
                  </a:cubicBezTo>
                  <a:cubicBezTo>
                    <a:pt x="1" y="0"/>
                    <a:pt x="1" y="0"/>
                    <a:pt x="1"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3" name="Freeform 42"/>
            <p:cNvSpPr/>
            <p:nvPr/>
          </p:nvSpPr>
          <p:spPr bwMode="auto">
            <a:xfrm>
              <a:off x="1003300" y="1457325"/>
              <a:ext cx="204788" cy="252413"/>
            </a:xfrm>
            <a:custGeom>
              <a:avLst/>
              <a:gdLst>
                <a:gd name="T0" fmla="*/ 0 w 54"/>
                <a:gd name="T1" fmla="*/ 0 h 67"/>
                <a:gd name="T2" fmla="*/ 0 w 54"/>
                <a:gd name="T3" fmla="*/ 0 h 67"/>
                <a:gd name="T4" fmla="*/ 2147483647 w 54"/>
                <a:gd name="T5" fmla="*/ 2147483647 h 67"/>
                <a:gd name="T6" fmla="*/ 2147483647 w 54"/>
                <a:gd name="T7" fmla="*/ 2147483647 h 67"/>
                <a:gd name="T8" fmla="*/ 2147483647 w 54"/>
                <a:gd name="T9" fmla="*/ 2147483647 h 67"/>
                <a:gd name="T10" fmla="*/ 2147483647 w 54"/>
                <a:gd name="T11" fmla="*/ 2147483647 h 67"/>
                <a:gd name="T12" fmla="*/ 0 w 54"/>
                <a:gd name="T13" fmla="*/ 0 h 6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4" h="67">
                  <a:moveTo>
                    <a:pt x="0" y="0"/>
                  </a:moveTo>
                  <a:cubicBezTo>
                    <a:pt x="0" y="0"/>
                    <a:pt x="0" y="0"/>
                    <a:pt x="0" y="0"/>
                  </a:cubicBezTo>
                  <a:cubicBezTo>
                    <a:pt x="30" y="67"/>
                    <a:pt x="30" y="67"/>
                    <a:pt x="30" y="67"/>
                  </a:cubicBezTo>
                  <a:cubicBezTo>
                    <a:pt x="37" y="52"/>
                    <a:pt x="49" y="28"/>
                    <a:pt x="54" y="14"/>
                  </a:cubicBezTo>
                  <a:cubicBezTo>
                    <a:pt x="51" y="6"/>
                    <a:pt x="51" y="6"/>
                    <a:pt x="51" y="6"/>
                  </a:cubicBezTo>
                  <a:cubicBezTo>
                    <a:pt x="27" y="3"/>
                    <a:pt x="27" y="3"/>
                    <a:pt x="27" y="3"/>
                  </a:cubicBezTo>
                  <a:cubicBezTo>
                    <a:pt x="0" y="0"/>
                    <a:pt x="0" y="0"/>
                    <a:pt x="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4" name="Freeform 43"/>
            <p:cNvSpPr/>
            <p:nvPr/>
          </p:nvSpPr>
          <p:spPr bwMode="auto">
            <a:xfrm>
              <a:off x="1000125" y="1457325"/>
              <a:ext cx="3175" cy="0"/>
            </a:xfrm>
            <a:custGeom>
              <a:avLst/>
              <a:gdLst>
                <a:gd name="T0" fmla="*/ 2147483647 w 1"/>
                <a:gd name="T1" fmla="*/ 0 w 1"/>
                <a:gd name="T2" fmla="*/ 0 w 1"/>
                <a:gd name="T3" fmla="*/ 2147483647 w 1"/>
                <a:gd name="T4" fmla="*/ 0 60000 65536"/>
                <a:gd name="T5" fmla="*/ 0 60000 65536"/>
                <a:gd name="T6" fmla="*/ 0 60000 65536"/>
                <a:gd name="T7" fmla="*/ 0 60000 65536"/>
              </a:gdLst>
              <a:ahLst/>
              <a:cxnLst>
                <a:cxn ang="T4">
                  <a:pos x="T0" y="0"/>
                </a:cxn>
                <a:cxn ang="T5">
                  <a:pos x="T1" y="0"/>
                </a:cxn>
                <a:cxn ang="T6">
                  <a:pos x="T2" y="0"/>
                </a:cxn>
                <a:cxn ang="T7">
                  <a:pos x="T3" y="0"/>
                </a:cxn>
              </a:cxnLst>
              <a:rect l="0" t="0" r="r" b="b"/>
              <a:pathLst>
                <a:path w="1">
                  <a:moveTo>
                    <a:pt x="1" y="0"/>
                  </a:moveTo>
                  <a:cubicBezTo>
                    <a:pt x="0" y="0"/>
                    <a:pt x="0" y="0"/>
                    <a:pt x="0" y="0"/>
                  </a:cubicBezTo>
                  <a:cubicBezTo>
                    <a:pt x="0" y="0"/>
                    <a:pt x="0" y="0"/>
                    <a:pt x="0" y="0"/>
                  </a:cubicBezTo>
                  <a:cubicBezTo>
                    <a:pt x="1" y="0"/>
                    <a:pt x="1" y="0"/>
                    <a:pt x="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5" name="Freeform 44"/>
            <p:cNvSpPr/>
            <p:nvPr/>
          </p:nvSpPr>
          <p:spPr bwMode="auto">
            <a:xfrm>
              <a:off x="1208088" y="1473200"/>
              <a:ext cx="14288" cy="3175"/>
            </a:xfrm>
            <a:custGeom>
              <a:avLst/>
              <a:gdLst>
                <a:gd name="T0" fmla="*/ 0 w 4"/>
                <a:gd name="T1" fmla="*/ 0 h 1"/>
                <a:gd name="T2" fmla="*/ 2147483647 w 4"/>
                <a:gd name="T3" fmla="*/ 2147483647 h 1"/>
                <a:gd name="T4" fmla="*/ 2147483647 w 4"/>
                <a:gd name="T5" fmla="*/ 2147483647 h 1"/>
                <a:gd name="T6" fmla="*/ 0 w 4"/>
                <a:gd name="T7" fmla="*/ 0 h 1"/>
                <a:gd name="T8" fmla="*/ 0 w 4"/>
                <a:gd name="T9" fmla="*/ 0 h 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1">
                  <a:moveTo>
                    <a:pt x="0" y="0"/>
                  </a:moveTo>
                  <a:cubicBezTo>
                    <a:pt x="1" y="0"/>
                    <a:pt x="2" y="1"/>
                    <a:pt x="4" y="1"/>
                  </a:cubicBezTo>
                  <a:cubicBezTo>
                    <a:pt x="4" y="1"/>
                    <a:pt x="4" y="1"/>
                    <a:pt x="4" y="1"/>
                  </a:cubicBezTo>
                  <a:cubicBezTo>
                    <a:pt x="0" y="0"/>
                    <a:pt x="0" y="0"/>
                    <a:pt x="0" y="0"/>
                  </a:cubicBezTo>
                  <a:cubicBezTo>
                    <a:pt x="0" y="0"/>
                    <a:pt x="0" y="0"/>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6" name="Freeform 45"/>
            <p:cNvSpPr/>
            <p:nvPr/>
          </p:nvSpPr>
          <p:spPr bwMode="auto">
            <a:xfrm>
              <a:off x="1000125" y="1457325"/>
              <a:ext cx="117475" cy="290513"/>
            </a:xfrm>
            <a:custGeom>
              <a:avLst/>
              <a:gdLst>
                <a:gd name="T0" fmla="*/ 2147483647 w 31"/>
                <a:gd name="T1" fmla="*/ 0 h 77"/>
                <a:gd name="T2" fmla="*/ 2147483647 w 31"/>
                <a:gd name="T3" fmla="*/ 0 h 77"/>
                <a:gd name="T4" fmla="*/ 0 w 31"/>
                <a:gd name="T5" fmla="*/ 0 h 77"/>
                <a:gd name="T6" fmla="*/ 2147483647 w 31"/>
                <a:gd name="T7" fmla="*/ 2147483647 h 77"/>
                <a:gd name="T8" fmla="*/ 2147483647 w 31"/>
                <a:gd name="T9" fmla="*/ 2147483647 h 77"/>
                <a:gd name="T10" fmla="*/ 2147483647 w 31"/>
                <a:gd name="T11" fmla="*/ 0 h 7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1" h="77">
                  <a:moveTo>
                    <a:pt x="1" y="0"/>
                  </a:moveTo>
                  <a:cubicBezTo>
                    <a:pt x="1" y="0"/>
                    <a:pt x="1" y="0"/>
                    <a:pt x="1" y="0"/>
                  </a:cubicBezTo>
                  <a:cubicBezTo>
                    <a:pt x="0" y="0"/>
                    <a:pt x="0" y="0"/>
                    <a:pt x="0" y="0"/>
                  </a:cubicBezTo>
                  <a:cubicBezTo>
                    <a:pt x="26" y="77"/>
                    <a:pt x="26" y="77"/>
                    <a:pt x="26" y="77"/>
                  </a:cubicBezTo>
                  <a:cubicBezTo>
                    <a:pt x="26" y="77"/>
                    <a:pt x="28" y="73"/>
                    <a:pt x="31" y="67"/>
                  </a:cubicBezTo>
                  <a:cubicBezTo>
                    <a:pt x="1" y="0"/>
                    <a:pt x="1" y="0"/>
                    <a:pt x="1" y="0"/>
                  </a:cubicBezTo>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7" name="Freeform 46"/>
            <p:cNvSpPr/>
            <p:nvPr/>
          </p:nvSpPr>
          <p:spPr bwMode="auto">
            <a:xfrm>
              <a:off x="1192213" y="1473200"/>
              <a:ext cx="30163" cy="36513"/>
            </a:xfrm>
            <a:custGeom>
              <a:avLst/>
              <a:gdLst>
                <a:gd name="T0" fmla="*/ 0 w 8"/>
                <a:gd name="T1" fmla="*/ 0 h 10"/>
                <a:gd name="T2" fmla="*/ 2147483647 w 8"/>
                <a:gd name="T3" fmla="*/ 2147483647 h 10"/>
                <a:gd name="T4" fmla="*/ 2147483647 w 8"/>
                <a:gd name="T5" fmla="*/ 2147483647 h 10"/>
                <a:gd name="T6" fmla="*/ 2147483647 w 8"/>
                <a:gd name="T7" fmla="*/ 2147483647 h 10"/>
                <a:gd name="T8" fmla="*/ 2147483647 w 8"/>
                <a:gd name="T9" fmla="*/ 0 h 10"/>
                <a:gd name="T10" fmla="*/ 0 w 8"/>
                <a:gd name="T11" fmla="*/ 0 h 1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 h="10">
                  <a:moveTo>
                    <a:pt x="0" y="0"/>
                  </a:moveTo>
                  <a:cubicBezTo>
                    <a:pt x="1" y="2"/>
                    <a:pt x="1" y="2"/>
                    <a:pt x="1" y="2"/>
                  </a:cubicBezTo>
                  <a:cubicBezTo>
                    <a:pt x="4" y="10"/>
                    <a:pt x="4" y="10"/>
                    <a:pt x="4" y="10"/>
                  </a:cubicBezTo>
                  <a:cubicBezTo>
                    <a:pt x="6" y="6"/>
                    <a:pt x="7" y="2"/>
                    <a:pt x="8" y="1"/>
                  </a:cubicBezTo>
                  <a:cubicBezTo>
                    <a:pt x="6" y="1"/>
                    <a:pt x="5" y="0"/>
                    <a:pt x="4" y="0"/>
                  </a:cubicBezTo>
                  <a:cubicBezTo>
                    <a:pt x="0" y="0"/>
                    <a:pt x="0" y="0"/>
                    <a:pt x="0" y="0"/>
                  </a:cubicBezTo>
                </a:path>
              </a:pathLst>
            </a:custGeom>
            <a:solidFill>
              <a:srgbClr val="9541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8" name="Freeform 47"/>
            <p:cNvSpPr/>
            <p:nvPr/>
          </p:nvSpPr>
          <p:spPr bwMode="auto">
            <a:xfrm>
              <a:off x="992188" y="1393825"/>
              <a:ext cx="219075" cy="293688"/>
            </a:xfrm>
            <a:custGeom>
              <a:avLst/>
              <a:gdLst>
                <a:gd name="T0" fmla="*/ 2147483647 w 58"/>
                <a:gd name="T1" fmla="*/ 2147483647 h 78"/>
                <a:gd name="T2" fmla="*/ 2147483647 w 58"/>
                <a:gd name="T3" fmla="*/ 2147483647 h 78"/>
                <a:gd name="T4" fmla="*/ 2147483647 w 58"/>
                <a:gd name="T5" fmla="*/ 2147483647 h 78"/>
                <a:gd name="T6" fmla="*/ 2147483647 w 58"/>
                <a:gd name="T7" fmla="*/ 0 h 78"/>
                <a:gd name="T8" fmla="*/ 2147483647 w 58"/>
                <a:gd name="T9" fmla="*/ 2147483647 h 78"/>
                <a:gd name="T10" fmla="*/ 2147483647 w 58"/>
                <a:gd name="T11" fmla="*/ 2147483647 h 7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8" h="78">
                  <a:moveTo>
                    <a:pt x="27" y="78"/>
                  </a:moveTo>
                  <a:cubicBezTo>
                    <a:pt x="27" y="78"/>
                    <a:pt x="58" y="22"/>
                    <a:pt x="58" y="21"/>
                  </a:cubicBezTo>
                  <a:cubicBezTo>
                    <a:pt x="54" y="20"/>
                    <a:pt x="47" y="19"/>
                    <a:pt x="37" y="12"/>
                  </a:cubicBezTo>
                  <a:cubicBezTo>
                    <a:pt x="29" y="7"/>
                    <a:pt x="21" y="0"/>
                    <a:pt x="21" y="0"/>
                  </a:cubicBezTo>
                  <a:cubicBezTo>
                    <a:pt x="2" y="17"/>
                    <a:pt x="2" y="17"/>
                    <a:pt x="2" y="17"/>
                  </a:cubicBezTo>
                  <a:cubicBezTo>
                    <a:pt x="0" y="17"/>
                    <a:pt x="27" y="78"/>
                    <a:pt x="27" y="7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9" name="Freeform 48"/>
            <p:cNvSpPr>
              <a:spLocks noEditPoints="1"/>
            </p:cNvSpPr>
            <p:nvPr/>
          </p:nvSpPr>
          <p:spPr bwMode="auto">
            <a:xfrm>
              <a:off x="1471613" y="1457325"/>
              <a:ext cx="104775" cy="15875"/>
            </a:xfrm>
            <a:custGeom>
              <a:avLst/>
              <a:gdLst>
                <a:gd name="T0" fmla="*/ 2147483647 w 28"/>
                <a:gd name="T1" fmla="*/ 0 h 4"/>
                <a:gd name="T2" fmla="*/ 0 w 28"/>
                <a:gd name="T3" fmla="*/ 2147483647 h 4"/>
                <a:gd name="T4" fmla="*/ 2147483647 w 28"/>
                <a:gd name="T5" fmla="*/ 2147483647 h 4"/>
                <a:gd name="T6" fmla="*/ 2147483647 w 28"/>
                <a:gd name="T7" fmla="*/ 2147483647 h 4"/>
                <a:gd name="T8" fmla="*/ 2147483647 w 28"/>
                <a:gd name="T9" fmla="*/ 0 h 4"/>
                <a:gd name="T10" fmla="*/ 2147483647 w 28"/>
                <a:gd name="T11" fmla="*/ 0 h 4"/>
                <a:gd name="T12" fmla="*/ 2147483647 w 28"/>
                <a:gd name="T13" fmla="*/ 0 h 4"/>
                <a:gd name="T14" fmla="*/ 2147483647 w 28"/>
                <a:gd name="T15" fmla="*/ 0 h 4"/>
                <a:gd name="T16" fmla="*/ 2147483647 w 28"/>
                <a:gd name="T17" fmla="*/ 0 h 4"/>
                <a:gd name="T18" fmla="*/ 2147483647 w 28"/>
                <a:gd name="T19" fmla="*/ 0 h 4"/>
                <a:gd name="T20" fmla="*/ 2147483647 w 28"/>
                <a:gd name="T21" fmla="*/ 0 h 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 h="4">
                  <a:moveTo>
                    <a:pt x="28" y="0"/>
                  </a:moveTo>
                  <a:cubicBezTo>
                    <a:pt x="0" y="2"/>
                    <a:pt x="0" y="2"/>
                    <a:pt x="0" y="2"/>
                  </a:cubicBezTo>
                  <a:cubicBezTo>
                    <a:pt x="1" y="4"/>
                    <a:pt x="1" y="4"/>
                    <a:pt x="1" y="4"/>
                  </a:cubicBezTo>
                  <a:cubicBezTo>
                    <a:pt x="28" y="2"/>
                    <a:pt x="28" y="2"/>
                    <a:pt x="28" y="2"/>
                  </a:cubicBezTo>
                  <a:cubicBezTo>
                    <a:pt x="28" y="1"/>
                    <a:pt x="28" y="0"/>
                    <a:pt x="28" y="0"/>
                  </a:cubicBezTo>
                  <a:moveTo>
                    <a:pt x="28" y="0"/>
                  </a:moveTo>
                  <a:cubicBezTo>
                    <a:pt x="28" y="0"/>
                    <a:pt x="28" y="0"/>
                    <a:pt x="28" y="0"/>
                  </a:cubicBezTo>
                  <a:cubicBezTo>
                    <a:pt x="28" y="0"/>
                    <a:pt x="28" y="0"/>
                    <a:pt x="28" y="0"/>
                  </a:cubicBezTo>
                  <a:cubicBezTo>
                    <a:pt x="28" y="0"/>
                    <a:pt x="28" y="0"/>
                    <a:pt x="28" y="0"/>
                  </a:cubicBezTo>
                  <a:cubicBezTo>
                    <a:pt x="28" y="0"/>
                    <a:pt x="28" y="0"/>
                    <a:pt x="28" y="0"/>
                  </a:cubicBezTo>
                  <a:cubicBezTo>
                    <a:pt x="28" y="0"/>
                    <a:pt x="28" y="0"/>
                    <a:pt x="2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0" name="Freeform 49"/>
            <p:cNvSpPr/>
            <p:nvPr/>
          </p:nvSpPr>
          <p:spPr bwMode="auto">
            <a:xfrm>
              <a:off x="1373188" y="1465263"/>
              <a:ext cx="101600" cy="14288"/>
            </a:xfrm>
            <a:custGeom>
              <a:avLst/>
              <a:gdLst>
                <a:gd name="T0" fmla="*/ 2147483647 w 27"/>
                <a:gd name="T1" fmla="*/ 0 h 4"/>
                <a:gd name="T2" fmla="*/ 2147483647 w 27"/>
                <a:gd name="T3" fmla="*/ 2147483647 h 4"/>
                <a:gd name="T4" fmla="*/ 0 w 27"/>
                <a:gd name="T5" fmla="*/ 2147483647 h 4"/>
                <a:gd name="T6" fmla="*/ 2147483647 w 27"/>
                <a:gd name="T7" fmla="*/ 2147483647 h 4"/>
                <a:gd name="T8" fmla="*/ 2147483647 w 27"/>
                <a:gd name="T9" fmla="*/ 2147483647 h 4"/>
                <a:gd name="T10" fmla="*/ 2147483647 w 27"/>
                <a:gd name="T11" fmla="*/ 2147483647 h 4"/>
                <a:gd name="T12" fmla="*/ 2147483647 w 27"/>
                <a:gd name="T13" fmla="*/ 2147483647 h 4"/>
                <a:gd name="T14" fmla="*/ 2147483647 w 27"/>
                <a:gd name="T15" fmla="*/ 2147483647 h 4"/>
                <a:gd name="T16" fmla="*/ 2147483647 w 27"/>
                <a:gd name="T17" fmla="*/ 0 h 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7" h="4">
                  <a:moveTo>
                    <a:pt x="26" y="0"/>
                  </a:moveTo>
                  <a:cubicBezTo>
                    <a:pt x="1" y="2"/>
                    <a:pt x="1" y="2"/>
                    <a:pt x="1" y="2"/>
                  </a:cubicBezTo>
                  <a:cubicBezTo>
                    <a:pt x="0" y="3"/>
                    <a:pt x="0" y="3"/>
                    <a:pt x="0" y="3"/>
                  </a:cubicBezTo>
                  <a:cubicBezTo>
                    <a:pt x="2" y="3"/>
                    <a:pt x="3" y="3"/>
                    <a:pt x="3" y="3"/>
                  </a:cubicBezTo>
                  <a:cubicBezTo>
                    <a:pt x="3" y="3"/>
                    <a:pt x="3" y="3"/>
                    <a:pt x="3" y="3"/>
                  </a:cubicBezTo>
                  <a:cubicBezTo>
                    <a:pt x="3" y="3"/>
                    <a:pt x="3" y="3"/>
                    <a:pt x="3" y="3"/>
                  </a:cubicBezTo>
                  <a:cubicBezTo>
                    <a:pt x="2" y="4"/>
                    <a:pt x="2" y="4"/>
                    <a:pt x="2" y="4"/>
                  </a:cubicBezTo>
                  <a:cubicBezTo>
                    <a:pt x="27" y="2"/>
                    <a:pt x="27" y="2"/>
                    <a:pt x="27" y="2"/>
                  </a:cubicBezTo>
                  <a:cubicBezTo>
                    <a:pt x="26" y="0"/>
                    <a:pt x="26" y="0"/>
                    <a:pt x="26"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1" name="Freeform 50"/>
            <p:cNvSpPr/>
            <p:nvPr/>
          </p:nvSpPr>
          <p:spPr bwMode="auto">
            <a:xfrm>
              <a:off x="1373188" y="1465263"/>
              <a:ext cx="203200" cy="222250"/>
            </a:xfrm>
            <a:custGeom>
              <a:avLst/>
              <a:gdLst>
                <a:gd name="T0" fmla="*/ 2147483647 w 54"/>
                <a:gd name="T1" fmla="*/ 0 h 59"/>
                <a:gd name="T2" fmla="*/ 2147483647 w 54"/>
                <a:gd name="T3" fmla="*/ 2147483647 h 59"/>
                <a:gd name="T4" fmla="*/ 2147483647 w 54"/>
                <a:gd name="T5" fmla="*/ 2147483647 h 59"/>
                <a:gd name="T6" fmla="*/ 0 w 54"/>
                <a:gd name="T7" fmla="*/ 2147483647 h 59"/>
                <a:gd name="T8" fmla="*/ 2147483647 w 54"/>
                <a:gd name="T9" fmla="*/ 2147483647 h 59"/>
                <a:gd name="T10" fmla="*/ 2147483647 w 54"/>
                <a:gd name="T11" fmla="*/ 2147483647 h 59"/>
                <a:gd name="T12" fmla="*/ 2147483647 w 54"/>
                <a:gd name="T13" fmla="*/ 0 h 5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4" h="59">
                  <a:moveTo>
                    <a:pt x="54" y="0"/>
                  </a:moveTo>
                  <a:cubicBezTo>
                    <a:pt x="27" y="2"/>
                    <a:pt x="27" y="2"/>
                    <a:pt x="27" y="2"/>
                  </a:cubicBezTo>
                  <a:cubicBezTo>
                    <a:pt x="2" y="4"/>
                    <a:pt x="2" y="4"/>
                    <a:pt x="2" y="4"/>
                  </a:cubicBezTo>
                  <a:cubicBezTo>
                    <a:pt x="0" y="11"/>
                    <a:pt x="0" y="11"/>
                    <a:pt x="0" y="11"/>
                  </a:cubicBezTo>
                  <a:cubicBezTo>
                    <a:pt x="7" y="23"/>
                    <a:pt x="20" y="44"/>
                    <a:pt x="29" y="59"/>
                  </a:cubicBezTo>
                  <a:cubicBezTo>
                    <a:pt x="53" y="2"/>
                    <a:pt x="53" y="2"/>
                    <a:pt x="53" y="2"/>
                  </a:cubicBezTo>
                  <a:cubicBezTo>
                    <a:pt x="53" y="1"/>
                    <a:pt x="53" y="1"/>
                    <a:pt x="5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2" name="Freeform 51"/>
            <p:cNvSpPr/>
            <p:nvPr/>
          </p:nvSpPr>
          <p:spPr bwMode="auto">
            <a:xfrm>
              <a:off x="1357313" y="1473200"/>
              <a:ext cx="7938" cy="0"/>
            </a:xfrm>
            <a:custGeom>
              <a:avLst/>
              <a:gdLst>
                <a:gd name="T0" fmla="*/ 2147483647 w 2"/>
                <a:gd name="T1" fmla="*/ 2147483647 w 2"/>
                <a:gd name="T2" fmla="*/ 0 w 2"/>
                <a:gd name="T3" fmla="*/ 2147483647 w 2"/>
                <a:gd name="T4" fmla="*/ 0 60000 65536"/>
                <a:gd name="T5" fmla="*/ 0 60000 65536"/>
                <a:gd name="T6" fmla="*/ 0 60000 65536"/>
                <a:gd name="T7" fmla="*/ 0 60000 65536"/>
              </a:gdLst>
              <a:ahLst/>
              <a:cxnLst>
                <a:cxn ang="T4">
                  <a:pos x="T0" y="0"/>
                </a:cxn>
                <a:cxn ang="T5">
                  <a:pos x="T1" y="0"/>
                </a:cxn>
                <a:cxn ang="T6">
                  <a:pos x="T2" y="0"/>
                </a:cxn>
                <a:cxn ang="T7">
                  <a:pos x="T3" y="0"/>
                </a:cxn>
              </a:cxnLst>
              <a:rect l="0" t="0" r="r" b="b"/>
              <a:pathLst>
                <a:path w="2">
                  <a:moveTo>
                    <a:pt x="2" y="0"/>
                  </a:moveTo>
                  <a:cubicBezTo>
                    <a:pt x="2" y="0"/>
                    <a:pt x="2" y="0"/>
                    <a:pt x="2" y="0"/>
                  </a:cubicBezTo>
                  <a:cubicBezTo>
                    <a:pt x="0" y="0"/>
                    <a:pt x="0" y="0"/>
                    <a:pt x="0" y="0"/>
                  </a:cubicBezTo>
                  <a:cubicBezTo>
                    <a:pt x="1" y="0"/>
                    <a:pt x="2" y="0"/>
                    <a:pt x="2"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3" name="Freeform 52"/>
            <p:cNvSpPr/>
            <p:nvPr/>
          </p:nvSpPr>
          <p:spPr bwMode="auto">
            <a:xfrm>
              <a:off x="1482725" y="1473200"/>
              <a:ext cx="90488" cy="277813"/>
            </a:xfrm>
            <a:custGeom>
              <a:avLst/>
              <a:gdLst>
                <a:gd name="T0" fmla="*/ 2147483647 w 24"/>
                <a:gd name="T1" fmla="*/ 0 h 74"/>
                <a:gd name="T2" fmla="*/ 0 w 24"/>
                <a:gd name="T3" fmla="*/ 2147483647 h 74"/>
                <a:gd name="T4" fmla="*/ 2147483647 w 24"/>
                <a:gd name="T5" fmla="*/ 2147483647 h 74"/>
                <a:gd name="T6" fmla="*/ 2147483647 w 24"/>
                <a:gd name="T7" fmla="*/ 0 h 7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4" h="74">
                  <a:moveTo>
                    <a:pt x="24" y="0"/>
                  </a:moveTo>
                  <a:cubicBezTo>
                    <a:pt x="0" y="57"/>
                    <a:pt x="0" y="57"/>
                    <a:pt x="0" y="57"/>
                  </a:cubicBezTo>
                  <a:cubicBezTo>
                    <a:pt x="6" y="67"/>
                    <a:pt x="10" y="74"/>
                    <a:pt x="10" y="74"/>
                  </a:cubicBezTo>
                  <a:cubicBezTo>
                    <a:pt x="10" y="74"/>
                    <a:pt x="21" y="15"/>
                    <a:pt x="24" y="0"/>
                  </a:cubicBezTo>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4" name="Freeform 53"/>
            <p:cNvSpPr/>
            <p:nvPr/>
          </p:nvSpPr>
          <p:spPr bwMode="auto">
            <a:xfrm>
              <a:off x="1373188" y="1476375"/>
              <a:ext cx="11113" cy="7938"/>
            </a:xfrm>
            <a:custGeom>
              <a:avLst/>
              <a:gdLst>
                <a:gd name="T0" fmla="*/ 2147483647 w 3"/>
                <a:gd name="T1" fmla="*/ 0 h 2"/>
                <a:gd name="T2" fmla="*/ 0 w 3"/>
                <a:gd name="T3" fmla="*/ 0 h 2"/>
                <a:gd name="T4" fmla="*/ 0 w 3"/>
                <a:gd name="T5" fmla="*/ 2147483647 h 2"/>
                <a:gd name="T6" fmla="*/ 2147483647 w 3"/>
                <a:gd name="T7" fmla="*/ 2147483647 h 2"/>
                <a:gd name="T8" fmla="*/ 2147483647 w 3"/>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 h="2">
                  <a:moveTo>
                    <a:pt x="3" y="0"/>
                  </a:moveTo>
                  <a:cubicBezTo>
                    <a:pt x="3" y="0"/>
                    <a:pt x="2" y="0"/>
                    <a:pt x="0" y="0"/>
                  </a:cubicBezTo>
                  <a:cubicBezTo>
                    <a:pt x="0" y="2"/>
                    <a:pt x="0" y="2"/>
                    <a:pt x="0" y="2"/>
                  </a:cubicBezTo>
                  <a:cubicBezTo>
                    <a:pt x="2" y="1"/>
                    <a:pt x="2" y="1"/>
                    <a:pt x="2" y="1"/>
                  </a:cubicBezTo>
                  <a:cubicBezTo>
                    <a:pt x="3" y="0"/>
                    <a:pt x="3" y="0"/>
                    <a:pt x="3" y="0"/>
                  </a:cubicBezTo>
                </a:path>
              </a:pathLst>
            </a:custGeom>
            <a:solidFill>
              <a:srgbClr val="6D583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5" name="Freeform 54"/>
            <p:cNvSpPr/>
            <p:nvPr/>
          </p:nvSpPr>
          <p:spPr bwMode="auto">
            <a:xfrm>
              <a:off x="1365250" y="1479550"/>
              <a:ext cx="15875" cy="26988"/>
            </a:xfrm>
            <a:custGeom>
              <a:avLst/>
              <a:gdLst>
                <a:gd name="T0" fmla="*/ 2147483647 w 4"/>
                <a:gd name="T1" fmla="*/ 0 h 7"/>
                <a:gd name="T2" fmla="*/ 2147483647 w 4"/>
                <a:gd name="T3" fmla="*/ 2147483647 h 7"/>
                <a:gd name="T4" fmla="*/ 0 w 4"/>
                <a:gd name="T5" fmla="*/ 2147483647 h 7"/>
                <a:gd name="T6" fmla="*/ 2147483647 w 4"/>
                <a:gd name="T7" fmla="*/ 2147483647 h 7"/>
                <a:gd name="T8" fmla="*/ 2147483647 w 4"/>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7">
                  <a:moveTo>
                    <a:pt x="4" y="0"/>
                  </a:moveTo>
                  <a:cubicBezTo>
                    <a:pt x="2" y="1"/>
                    <a:pt x="2" y="1"/>
                    <a:pt x="2" y="1"/>
                  </a:cubicBezTo>
                  <a:cubicBezTo>
                    <a:pt x="0" y="5"/>
                    <a:pt x="0" y="5"/>
                    <a:pt x="0" y="5"/>
                  </a:cubicBezTo>
                  <a:cubicBezTo>
                    <a:pt x="1" y="6"/>
                    <a:pt x="1" y="7"/>
                    <a:pt x="2" y="7"/>
                  </a:cubicBezTo>
                  <a:cubicBezTo>
                    <a:pt x="4" y="0"/>
                    <a:pt x="4" y="0"/>
                    <a:pt x="4" y="0"/>
                  </a:cubicBezTo>
                </a:path>
              </a:pathLst>
            </a:custGeom>
            <a:solidFill>
              <a:srgbClr val="7C7C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6" name="Freeform 55"/>
            <p:cNvSpPr/>
            <p:nvPr/>
          </p:nvSpPr>
          <p:spPr bwMode="auto">
            <a:xfrm>
              <a:off x="1350963" y="1473200"/>
              <a:ext cx="25400" cy="25400"/>
            </a:xfrm>
            <a:custGeom>
              <a:avLst/>
              <a:gdLst>
                <a:gd name="T0" fmla="*/ 2147483647 w 7"/>
                <a:gd name="T1" fmla="*/ 0 h 7"/>
                <a:gd name="T2" fmla="*/ 2147483647 w 7"/>
                <a:gd name="T3" fmla="*/ 0 h 7"/>
                <a:gd name="T4" fmla="*/ 2147483647 w 7"/>
                <a:gd name="T5" fmla="*/ 0 h 7"/>
                <a:gd name="T6" fmla="*/ 0 w 7"/>
                <a:gd name="T7" fmla="*/ 2147483647 h 7"/>
                <a:gd name="T8" fmla="*/ 2147483647 w 7"/>
                <a:gd name="T9" fmla="*/ 2147483647 h 7"/>
                <a:gd name="T10" fmla="*/ 2147483647 w 7"/>
                <a:gd name="T11" fmla="*/ 2147483647 h 7"/>
                <a:gd name="T12" fmla="*/ 2147483647 w 7"/>
                <a:gd name="T13" fmla="*/ 2147483647 h 7"/>
                <a:gd name="T14" fmla="*/ 2147483647 w 7"/>
                <a:gd name="T15" fmla="*/ 0 h 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 h="7">
                  <a:moveTo>
                    <a:pt x="7" y="0"/>
                  </a:moveTo>
                  <a:cubicBezTo>
                    <a:pt x="4" y="0"/>
                    <a:pt x="4" y="0"/>
                    <a:pt x="4" y="0"/>
                  </a:cubicBezTo>
                  <a:cubicBezTo>
                    <a:pt x="4" y="0"/>
                    <a:pt x="3" y="0"/>
                    <a:pt x="2" y="0"/>
                  </a:cubicBezTo>
                  <a:cubicBezTo>
                    <a:pt x="0" y="1"/>
                    <a:pt x="0" y="1"/>
                    <a:pt x="0" y="1"/>
                  </a:cubicBezTo>
                  <a:cubicBezTo>
                    <a:pt x="1" y="2"/>
                    <a:pt x="2" y="4"/>
                    <a:pt x="4" y="7"/>
                  </a:cubicBezTo>
                  <a:cubicBezTo>
                    <a:pt x="6" y="3"/>
                    <a:pt x="6" y="3"/>
                    <a:pt x="6" y="3"/>
                  </a:cubicBezTo>
                  <a:cubicBezTo>
                    <a:pt x="6" y="1"/>
                    <a:pt x="6" y="1"/>
                    <a:pt x="6" y="1"/>
                  </a:cubicBezTo>
                  <a:cubicBezTo>
                    <a:pt x="7" y="0"/>
                    <a:pt x="7" y="0"/>
                    <a:pt x="7" y="0"/>
                  </a:cubicBezTo>
                </a:path>
              </a:pathLst>
            </a:custGeom>
            <a:solidFill>
              <a:srgbClr val="9541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7" name="Freeform 56"/>
            <p:cNvSpPr/>
            <p:nvPr/>
          </p:nvSpPr>
          <p:spPr bwMode="auto">
            <a:xfrm>
              <a:off x="1362075" y="1397000"/>
              <a:ext cx="222250" cy="290513"/>
            </a:xfrm>
            <a:custGeom>
              <a:avLst/>
              <a:gdLst>
                <a:gd name="T0" fmla="*/ 2147483647 w 59"/>
                <a:gd name="T1" fmla="*/ 2147483647 h 77"/>
                <a:gd name="T2" fmla="*/ 2147483647 w 59"/>
                <a:gd name="T3" fmla="*/ 2147483647 h 77"/>
                <a:gd name="T4" fmla="*/ 2147483647 w 59"/>
                <a:gd name="T5" fmla="*/ 0 h 77"/>
                <a:gd name="T6" fmla="*/ 2147483647 w 59"/>
                <a:gd name="T7" fmla="*/ 2147483647 h 77"/>
                <a:gd name="T8" fmla="*/ 2147483647 w 59"/>
                <a:gd name="T9" fmla="*/ 2147483647 h 77"/>
                <a:gd name="T10" fmla="*/ 0 w 59"/>
                <a:gd name="T11" fmla="*/ 2147483647 h 77"/>
                <a:gd name="T12" fmla="*/ 2147483647 w 59"/>
                <a:gd name="T13" fmla="*/ 2147483647 h 7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77">
                  <a:moveTo>
                    <a:pt x="42" y="77"/>
                  </a:moveTo>
                  <a:cubicBezTo>
                    <a:pt x="42" y="77"/>
                    <a:pt x="59" y="15"/>
                    <a:pt x="58" y="15"/>
                  </a:cubicBezTo>
                  <a:cubicBezTo>
                    <a:pt x="40" y="0"/>
                    <a:pt x="40" y="0"/>
                    <a:pt x="40" y="0"/>
                  </a:cubicBezTo>
                  <a:cubicBezTo>
                    <a:pt x="40" y="0"/>
                    <a:pt x="34" y="5"/>
                    <a:pt x="27" y="9"/>
                  </a:cubicBezTo>
                  <a:cubicBezTo>
                    <a:pt x="25" y="11"/>
                    <a:pt x="5" y="19"/>
                    <a:pt x="2" y="20"/>
                  </a:cubicBezTo>
                  <a:cubicBezTo>
                    <a:pt x="1" y="20"/>
                    <a:pt x="0" y="20"/>
                    <a:pt x="0" y="20"/>
                  </a:cubicBezTo>
                  <a:cubicBezTo>
                    <a:pt x="3" y="24"/>
                    <a:pt x="42" y="77"/>
                    <a:pt x="42" y="7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8" name="Freeform 57"/>
            <p:cNvSpPr>
              <a:spLocks noEditPoints="1"/>
            </p:cNvSpPr>
            <p:nvPr/>
          </p:nvSpPr>
          <p:spPr bwMode="auto">
            <a:xfrm>
              <a:off x="1008063" y="922338"/>
              <a:ext cx="576263" cy="30163"/>
            </a:xfrm>
            <a:custGeom>
              <a:avLst/>
              <a:gdLst>
                <a:gd name="T0" fmla="*/ 2147483647 w 153"/>
                <a:gd name="T1" fmla="*/ 0 h 8"/>
                <a:gd name="T2" fmla="*/ 0 w 153"/>
                <a:gd name="T3" fmla="*/ 2147483647 h 8"/>
                <a:gd name="T4" fmla="*/ 2147483647 w 153"/>
                <a:gd name="T5" fmla="*/ 2147483647 h 8"/>
                <a:gd name="T6" fmla="*/ 2147483647 w 153"/>
                <a:gd name="T7" fmla="*/ 2147483647 h 8"/>
                <a:gd name="T8" fmla="*/ 2147483647 w 153"/>
                <a:gd name="T9" fmla="*/ 0 h 8"/>
                <a:gd name="T10" fmla="*/ 2147483647 w 153"/>
                <a:gd name="T11" fmla="*/ 0 h 8"/>
                <a:gd name="T12" fmla="*/ 2147483647 w 153"/>
                <a:gd name="T13" fmla="*/ 0 h 8"/>
                <a:gd name="T14" fmla="*/ 2147483647 w 153"/>
                <a:gd name="T15" fmla="*/ 2147483647 h 8"/>
                <a:gd name="T16" fmla="*/ 2147483647 w 153"/>
                <a:gd name="T17" fmla="*/ 2147483647 h 8"/>
                <a:gd name="T18" fmla="*/ 2147483647 w 153"/>
                <a:gd name="T19" fmla="*/ 2147483647 h 8"/>
                <a:gd name="T20" fmla="*/ 2147483647 w 153"/>
                <a:gd name="T21" fmla="*/ 2147483647 h 8"/>
                <a:gd name="T22" fmla="*/ 2147483647 w 153"/>
                <a:gd name="T23" fmla="*/ 2147483647 h 8"/>
                <a:gd name="T24" fmla="*/ 2147483647 w 153"/>
                <a:gd name="T25" fmla="*/ 0 h 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53" h="8">
                  <a:moveTo>
                    <a:pt x="4" y="0"/>
                  </a:moveTo>
                  <a:cubicBezTo>
                    <a:pt x="2" y="1"/>
                    <a:pt x="1" y="2"/>
                    <a:pt x="0" y="3"/>
                  </a:cubicBezTo>
                  <a:cubicBezTo>
                    <a:pt x="0" y="4"/>
                    <a:pt x="0" y="5"/>
                    <a:pt x="1" y="6"/>
                  </a:cubicBezTo>
                  <a:cubicBezTo>
                    <a:pt x="2" y="5"/>
                    <a:pt x="4" y="3"/>
                    <a:pt x="4" y="1"/>
                  </a:cubicBezTo>
                  <a:cubicBezTo>
                    <a:pt x="4" y="1"/>
                    <a:pt x="4" y="1"/>
                    <a:pt x="4" y="0"/>
                  </a:cubicBezTo>
                  <a:moveTo>
                    <a:pt x="149" y="0"/>
                  </a:moveTo>
                  <a:cubicBezTo>
                    <a:pt x="149" y="0"/>
                    <a:pt x="148" y="0"/>
                    <a:pt x="148" y="0"/>
                  </a:cubicBezTo>
                  <a:cubicBezTo>
                    <a:pt x="145" y="1"/>
                    <a:pt x="145" y="1"/>
                    <a:pt x="145" y="1"/>
                  </a:cubicBezTo>
                  <a:cubicBezTo>
                    <a:pt x="145" y="1"/>
                    <a:pt x="145" y="1"/>
                    <a:pt x="145" y="1"/>
                  </a:cubicBezTo>
                  <a:cubicBezTo>
                    <a:pt x="144" y="4"/>
                    <a:pt x="147" y="6"/>
                    <a:pt x="149" y="8"/>
                  </a:cubicBezTo>
                  <a:cubicBezTo>
                    <a:pt x="150" y="7"/>
                    <a:pt x="150" y="7"/>
                    <a:pt x="150" y="7"/>
                  </a:cubicBezTo>
                  <a:cubicBezTo>
                    <a:pt x="152" y="6"/>
                    <a:pt x="153" y="4"/>
                    <a:pt x="153" y="2"/>
                  </a:cubicBezTo>
                  <a:cubicBezTo>
                    <a:pt x="152" y="1"/>
                    <a:pt x="151" y="0"/>
                    <a:pt x="149" y="0"/>
                  </a:cubicBezTo>
                </a:path>
              </a:pathLst>
            </a:custGeom>
            <a:solidFill>
              <a:srgbClr val="2612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9" name="Freeform 58"/>
            <p:cNvSpPr>
              <a:spLocks noEditPoints="1"/>
            </p:cNvSpPr>
            <p:nvPr/>
          </p:nvSpPr>
          <p:spPr bwMode="auto">
            <a:xfrm>
              <a:off x="1011238" y="900113"/>
              <a:ext cx="557213" cy="142875"/>
            </a:xfrm>
            <a:custGeom>
              <a:avLst/>
              <a:gdLst>
                <a:gd name="T0" fmla="*/ 2147483647 w 148"/>
                <a:gd name="T1" fmla="*/ 2147483647 h 38"/>
                <a:gd name="T2" fmla="*/ 2147483647 w 148"/>
                <a:gd name="T3" fmla="*/ 2147483647 h 38"/>
                <a:gd name="T4" fmla="*/ 2147483647 w 148"/>
                <a:gd name="T5" fmla="*/ 2147483647 h 38"/>
                <a:gd name="T6" fmla="*/ 2147483647 w 148"/>
                <a:gd name="T7" fmla="*/ 2147483647 h 38"/>
                <a:gd name="T8" fmla="*/ 2147483647 w 148"/>
                <a:gd name="T9" fmla="*/ 2147483647 h 38"/>
                <a:gd name="T10" fmla="*/ 2147483647 w 148"/>
                <a:gd name="T11" fmla="*/ 2147483647 h 38"/>
                <a:gd name="T12" fmla="*/ 2147483647 w 148"/>
                <a:gd name="T13" fmla="*/ 2147483647 h 38"/>
                <a:gd name="T14" fmla="*/ 2147483647 w 148"/>
                <a:gd name="T15" fmla="*/ 2147483647 h 38"/>
                <a:gd name="T16" fmla="*/ 2147483647 w 148"/>
                <a:gd name="T17" fmla="*/ 2147483647 h 38"/>
                <a:gd name="T18" fmla="*/ 2147483647 w 148"/>
                <a:gd name="T19" fmla="*/ 2147483647 h 38"/>
                <a:gd name="T20" fmla="*/ 2147483647 w 148"/>
                <a:gd name="T21" fmla="*/ 2147483647 h 38"/>
                <a:gd name="T22" fmla="*/ 2147483647 w 148"/>
                <a:gd name="T23" fmla="*/ 2147483647 h 38"/>
                <a:gd name="T24" fmla="*/ 2147483647 w 148"/>
                <a:gd name="T25" fmla="*/ 2147483647 h 38"/>
                <a:gd name="T26" fmla="*/ 2147483647 w 148"/>
                <a:gd name="T27" fmla="*/ 2147483647 h 38"/>
                <a:gd name="T28" fmla="*/ 2147483647 w 148"/>
                <a:gd name="T29" fmla="*/ 2147483647 h 38"/>
                <a:gd name="T30" fmla="*/ 2147483647 w 148"/>
                <a:gd name="T31" fmla="*/ 2147483647 h 38"/>
                <a:gd name="T32" fmla="*/ 2147483647 w 148"/>
                <a:gd name="T33" fmla="*/ 2147483647 h 38"/>
                <a:gd name="T34" fmla="*/ 2147483647 w 148"/>
                <a:gd name="T35" fmla="*/ 2147483647 h 38"/>
                <a:gd name="T36" fmla="*/ 2147483647 w 148"/>
                <a:gd name="T37" fmla="*/ 0 h 38"/>
                <a:gd name="T38" fmla="*/ 2147483647 w 148"/>
                <a:gd name="T39" fmla="*/ 0 h 38"/>
                <a:gd name="T40" fmla="*/ 2147483647 w 148"/>
                <a:gd name="T41" fmla="*/ 2147483647 h 38"/>
                <a:gd name="T42" fmla="*/ 2147483647 w 148"/>
                <a:gd name="T43" fmla="*/ 2147483647 h 38"/>
                <a:gd name="T44" fmla="*/ 2147483647 w 148"/>
                <a:gd name="T45" fmla="*/ 2147483647 h 38"/>
                <a:gd name="T46" fmla="*/ 2147483647 w 148"/>
                <a:gd name="T47" fmla="*/ 2147483647 h 38"/>
                <a:gd name="T48" fmla="*/ 2147483647 w 148"/>
                <a:gd name="T49" fmla="*/ 0 h 38"/>
                <a:gd name="T50" fmla="*/ 2147483647 w 148"/>
                <a:gd name="T51" fmla="*/ 0 h 38"/>
                <a:gd name="T52" fmla="*/ 2147483647 w 148"/>
                <a:gd name="T53" fmla="*/ 2147483647 h 38"/>
                <a:gd name="T54" fmla="*/ 2147483647 w 148"/>
                <a:gd name="T55" fmla="*/ 2147483647 h 38"/>
                <a:gd name="T56" fmla="*/ 2147483647 w 148"/>
                <a:gd name="T57" fmla="*/ 2147483647 h 38"/>
                <a:gd name="T58" fmla="*/ 2147483647 w 148"/>
                <a:gd name="T59" fmla="*/ 2147483647 h 38"/>
                <a:gd name="T60" fmla="*/ 2147483647 w 148"/>
                <a:gd name="T61" fmla="*/ 2147483647 h 38"/>
                <a:gd name="T62" fmla="*/ 0 w 148"/>
                <a:gd name="T63" fmla="*/ 2147483647 h 38"/>
                <a:gd name="T64" fmla="*/ 2147483647 w 148"/>
                <a:gd name="T65" fmla="*/ 2147483647 h 38"/>
                <a:gd name="T66" fmla="*/ 2147483647 w 148"/>
                <a:gd name="T67" fmla="*/ 2147483647 h 38"/>
                <a:gd name="T68" fmla="*/ 2147483647 w 148"/>
                <a:gd name="T69" fmla="*/ 2147483647 h 38"/>
                <a:gd name="T70" fmla="*/ 2147483647 w 148"/>
                <a:gd name="T71" fmla="*/ 2147483647 h 38"/>
                <a:gd name="T72" fmla="*/ 2147483647 w 148"/>
                <a:gd name="T73" fmla="*/ 2147483647 h 38"/>
                <a:gd name="T74" fmla="*/ 2147483647 w 148"/>
                <a:gd name="T75" fmla="*/ 2147483647 h 38"/>
                <a:gd name="T76" fmla="*/ 2147483647 w 148"/>
                <a:gd name="T77" fmla="*/ 2147483647 h 38"/>
                <a:gd name="T78" fmla="*/ 2147483647 w 148"/>
                <a:gd name="T79" fmla="*/ 2147483647 h 38"/>
                <a:gd name="T80" fmla="*/ 2147483647 w 148"/>
                <a:gd name="T81" fmla="*/ 2147483647 h 38"/>
                <a:gd name="T82" fmla="*/ 2147483647 w 148"/>
                <a:gd name="T83" fmla="*/ 2147483647 h 38"/>
                <a:gd name="T84" fmla="*/ 2147483647 w 148"/>
                <a:gd name="T85" fmla="*/ 2147483647 h 38"/>
                <a:gd name="T86" fmla="*/ 2147483647 w 148"/>
                <a:gd name="T87" fmla="*/ 2147483647 h 38"/>
                <a:gd name="T88" fmla="*/ 2147483647 w 148"/>
                <a:gd name="T89" fmla="*/ 2147483647 h 38"/>
                <a:gd name="T90" fmla="*/ 2147483647 w 148"/>
                <a:gd name="T91" fmla="*/ 2147483647 h 38"/>
                <a:gd name="T92" fmla="*/ 2147483647 w 148"/>
                <a:gd name="T93" fmla="*/ 2147483647 h 38"/>
                <a:gd name="T94" fmla="*/ 2147483647 w 148"/>
                <a:gd name="T95" fmla="*/ 2147483647 h 38"/>
                <a:gd name="T96" fmla="*/ 2147483647 w 148"/>
                <a:gd name="T97" fmla="*/ 2147483647 h 38"/>
                <a:gd name="T98" fmla="*/ 2147483647 w 148"/>
                <a:gd name="T99" fmla="*/ 2147483647 h 38"/>
                <a:gd name="T100" fmla="*/ 2147483647 w 148"/>
                <a:gd name="T101" fmla="*/ 2147483647 h 38"/>
                <a:gd name="T102" fmla="*/ 2147483647 w 148"/>
                <a:gd name="T103" fmla="*/ 2147483647 h 38"/>
                <a:gd name="T104" fmla="*/ 2147483647 w 148"/>
                <a:gd name="T105" fmla="*/ 0 h 3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48" h="38">
                  <a:moveTo>
                    <a:pt x="27" y="33"/>
                  </a:moveTo>
                  <a:cubicBezTo>
                    <a:pt x="21" y="33"/>
                    <a:pt x="17" y="29"/>
                    <a:pt x="17" y="23"/>
                  </a:cubicBezTo>
                  <a:cubicBezTo>
                    <a:pt x="17" y="15"/>
                    <a:pt x="17" y="15"/>
                    <a:pt x="17" y="15"/>
                  </a:cubicBezTo>
                  <a:cubicBezTo>
                    <a:pt x="17" y="9"/>
                    <a:pt x="21" y="5"/>
                    <a:pt x="27" y="5"/>
                  </a:cubicBezTo>
                  <a:cubicBezTo>
                    <a:pt x="52" y="5"/>
                    <a:pt x="52" y="5"/>
                    <a:pt x="52" y="5"/>
                  </a:cubicBezTo>
                  <a:cubicBezTo>
                    <a:pt x="58" y="5"/>
                    <a:pt x="62" y="9"/>
                    <a:pt x="62" y="15"/>
                  </a:cubicBezTo>
                  <a:cubicBezTo>
                    <a:pt x="62" y="23"/>
                    <a:pt x="62" y="23"/>
                    <a:pt x="62" y="23"/>
                  </a:cubicBezTo>
                  <a:cubicBezTo>
                    <a:pt x="62" y="29"/>
                    <a:pt x="58" y="33"/>
                    <a:pt x="52" y="33"/>
                  </a:cubicBezTo>
                  <a:cubicBezTo>
                    <a:pt x="27" y="33"/>
                    <a:pt x="27" y="33"/>
                    <a:pt x="27" y="33"/>
                  </a:cubicBezTo>
                  <a:moveTo>
                    <a:pt x="98" y="33"/>
                  </a:moveTo>
                  <a:cubicBezTo>
                    <a:pt x="93" y="33"/>
                    <a:pt x="88" y="29"/>
                    <a:pt x="88" y="23"/>
                  </a:cubicBezTo>
                  <a:cubicBezTo>
                    <a:pt x="88" y="15"/>
                    <a:pt x="88" y="15"/>
                    <a:pt x="88" y="15"/>
                  </a:cubicBezTo>
                  <a:cubicBezTo>
                    <a:pt x="88" y="9"/>
                    <a:pt x="93" y="5"/>
                    <a:pt x="98" y="5"/>
                  </a:cubicBezTo>
                  <a:cubicBezTo>
                    <a:pt x="124" y="5"/>
                    <a:pt x="124" y="5"/>
                    <a:pt x="124" y="5"/>
                  </a:cubicBezTo>
                  <a:cubicBezTo>
                    <a:pt x="129" y="5"/>
                    <a:pt x="134" y="9"/>
                    <a:pt x="134" y="15"/>
                  </a:cubicBezTo>
                  <a:cubicBezTo>
                    <a:pt x="134" y="23"/>
                    <a:pt x="134" y="23"/>
                    <a:pt x="134" y="23"/>
                  </a:cubicBezTo>
                  <a:cubicBezTo>
                    <a:pt x="134" y="29"/>
                    <a:pt x="129" y="33"/>
                    <a:pt x="124" y="33"/>
                  </a:cubicBezTo>
                  <a:cubicBezTo>
                    <a:pt x="98" y="33"/>
                    <a:pt x="98" y="33"/>
                    <a:pt x="98" y="33"/>
                  </a:cubicBezTo>
                  <a:moveTo>
                    <a:pt x="124" y="0"/>
                  </a:moveTo>
                  <a:cubicBezTo>
                    <a:pt x="98" y="0"/>
                    <a:pt x="98" y="0"/>
                    <a:pt x="98" y="0"/>
                  </a:cubicBezTo>
                  <a:cubicBezTo>
                    <a:pt x="90" y="0"/>
                    <a:pt x="84" y="6"/>
                    <a:pt x="83" y="14"/>
                  </a:cubicBezTo>
                  <a:cubicBezTo>
                    <a:pt x="83" y="14"/>
                    <a:pt x="83" y="14"/>
                    <a:pt x="83" y="14"/>
                  </a:cubicBezTo>
                  <a:cubicBezTo>
                    <a:pt x="69" y="14"/>
                    <a:pt x="69" y="14"/>
                    <a:pt x="69" y="14"/>
                  </a:cubicBezTo>
                  <a:cubicBezTo>
                    <a:pt x="68" y="14"/>
                    <a:pt x="68" y="14"/>
                    <a:pt x="67" y="14"/>
                  </a:cubicBezTo>
                  <a:cubicBezTo>
                    <a:pt x="67" y="6"/>
                    <a:pt x="60" y="0"/>
                    <a:pt x="52" y="0"/>
                  </a:cubicBezTo>
                  <a:cubicBezTo>
                    <a:pt x="27" y="0"/>
                    <a:pt x="27" y="0"/>
                    <a:pt x="27" y="0"/>
                  </a:cubicBezTo>
                  <a:cubicBezTo>
                    <a:pt x="21" y="0"/>
                    <a:pt x="15" y="4"/>
                    <a:pt x="13" y="9"/>
                  </a:cubicBezTo>
                  <a:cubicBezTo>
                    <a:pt x="4" y="7"/>
                    <a:pt x="4" y="7"/>
                    <a:pt x="4" y="7"/>
                  </a:cubicBezTo>
                  <a:cubicBezTo>
                    <a:pt x="4" y="6"/>
                    <a:pt x="3" y="6"/>
                    <a:pt x="3" y="6"/>
                  </a:cubicBezTo>
                  <a:cubicBezTo>
                    <a:pt x="3" y="6"/>
                    <a:pt x="3" y="6"/>
                    <a:pt x="3" y="6"/>
                  </a:cubicBezTo>
                  <a:cubicBezTo>
                    <a:pt x="3" y="7"/>
                    <a:pt x="3" y="7"/>
                    <a:pt x="3" y="7"/>
                  </a:cubicBezTo>
                  <a:cubicBezTo>
                    <a:pt x="3" y="9"/>
                    <a:pt x="1" y="11"/>
                    <a:pt x="0" y="12"/>
                  </a:cubicBezTo>
                  <a:cubicBezTo>
                    <a:pt x="0" y="13"/>
                    <a:pt x="1" y="14"/>
                    <a:pt x="2" y="14"/>
                  </a:cubicBezTo>
                  <a:cubicBezTo>
                    <a:pt x="12" y="17"/>
                    <a:pt x="12" y="17"/>
                    <a:pt x="12" y="17"/>
                  </a:cubicBezTo>
                  <a:cubicBezTo>
                    <a:pt x="12" y="23"/>
                    <a:pt x="12" y="23"/>
                    <a:pt x="12" y="23"/>
                  </a:cubicBezTo>
                  <a:cubicBezTo>
                    <a:pt x="12" y="31"/>
                    <a:pt x="19" y="38"/>
                    <a:pt x="27" y="38"/>
                  </a:cubicBezTo>
                  <a:cubicBezTo>
                    <a:pt x="52" y="38"/>
                    <a:pt x="52" y="38"/>
                    <a:pt x="52" y="38"/>
                  </a:cubicBezTo>
                  <a:cubicBezTo>
                    <a:pt x="61" y="38"/>
                    <a:pt x="67" y="31"/>
                    <a:pt x="67" y="23"/>
                  </a:cubicBezTo>
                  <a:cubicBezTo>
                    <a:pt x="67" y="21"/>
                    <a:pt x="67" y="21"/>
                    <a:pt x="67" y="21"/>
                  </a:cubicBezTo>
                  <a:cubicBezTo>
                    <a:pt x="68" y="21"/>
                    <a:pt x="68" y="21"/>
                    <a:pt x="69" y="21"/>
                  </a:cubicBezTo>
                  <a:cubicBezTo>
                    <a:pt x="83" y="21"/>
                    <a:pt x="83" y="21"/>
                    <a:pt x="83" y="21"/>
                  </a:cubicBezTo>
                  <a:cubicBezTo>
                    <a:pt x="83" y="21"/>
                    <a:pt x="83" y="21"/>
                    <a:pt x="83" y="21"/>
                  </a:cubicBezTo>
                  <a:cubicBezTo>
                    <a:pt x="83" y="23"/>
                    <a:pt x="83" y="23"/>
                    <a:pt x="83" y="23"/>
                  </a:cubicBezTo>
                  <a:cubicBezTo>
                    <a:pt x="83" y="31"/>
                    <a:pt x="90" y="38"/>
                    <a:pt x="98" y="38"/>
                  </a:cubicBezTo>
                  <a:cubicBezTo>
                    <a:pt x="124" y="38"/>
                    <a:pt x="124" y="38"/>
                    <a:pt x="124" y="38"/>
                  </a:cubicBezTo>
                  <a:cubicBezTo>
                    <a:pt x="132" y="38"/>
                    <a:pt x="139" y="31"/>
                    <a:pt x="139" y="23"/>
                  </a:cubicBezTo>
                  <a:cubicBezTo>
                    <a:pt x="139" y="17"/>
                    <a:pt x="139" y="17"/>
                    <a:pt x="139" y="17"/>
                  </a:cubicBezTo>
                  <a:cubicBezTo>
                    <a:pt x="139" y="17"/>
                    <a:pt x="139" y="17"/>
                    <a:pt x="139" y="17"/>
                  </a:cubicBezTo>
                  <a:cubicBezTo>
                    <a:pt x="148" y="14"/>
                    <a:pt x="148" y="14"/>
                    <a:pt x="148" y="14"/>
                  </a:cubicBezTo>
                  <a:cubicBezTo>
                    <a:pt x="146" y="12"/>
                    <a:pt x="143" y="10"/>
                    <a:pt x="144" y="7"/>
                  </a:cubicBezTo>
                  <a:cubicBezTo>
                    <a:pt x="144" y="7"/>
                    <a:pt x="144" y="7"/>
                    <a:pt x="144" y="7"/>
                  </a:cubicBezTo>
                  <a:cubicBezTo>
                    <a:pt x="138" y="9"/>
                    <a:pt x="138" y="9"/>
                    <a:pt x="138" y="9"/>
                  </a:cubicBezTo>
                  <a:cubicBezTo>
                    <a:pt x="135" y="4"/>
                    <a:pt x="130" y="0"/>
                    <a:pt x="124"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0" name="Freeform 59"/>
            <p:cNvSpPr>
              <a:spLocks noEditPoints="1"/>
            </p:cNvSpPr>
            <p:nvPr/>
          </p:nvSpPr>
          <p:spPr bwMode="auto">
            <a:xfrm>
              <a:off x="996950" y="889000"/>
              <a:ext cx="579438" cy="153988"/>
            </a:xfrm>
            <a:custGeom>
              <a:avLst/>
              <a:gdLst>
                <a:gd name="T0" fmla="*/ 2147483647 w 154"/>
                <a:gd name="T1" fmla="*/ 2147483647 h 41"/>
                <a:gd name="T2" fmla="*/ 2147483647 w 154"/>
                <a:gd name="T3" fmla="*/ 2147483647 h 41"/>
                <a:gd name="T4" fmla="*/ 2147483647 w 154"/>
                <a:gd name="T5" fmla="*/ 2147483647 h 41"/>
                <a:gd name="T6" fmla="*/ 2147483647 w 154"/>
                <a:gd name="T7" fmla="*/ 0 h 41"/>
                <a:gd name="T8" fmla="*/ 2147483647 w 154"/>
                <a:gd name="T9" fmla="*/ 0 h 41"/>
                <a:gd name="T10" fmla="*/ 2147483647 w 154"/>
                <a:gd name="T11" fmla="*/ 2147483647 h 41"/>
                <a:gd name="T12" fmla="*/ 2147483647 w 154"/>
                <a:gd name="T13" fmla="*/ 2147483647 h 41"/>
                <a:gd name="T14" fmla="*/ 2147483647 w 154"/>
                <a:gd name="T15" fmla="*/ 2147483647 h 41"/>
                <a:gd name="T16" fmla="*/ 2147483647 w 154"/>
                <a:gd name="T17" fmla="*/ 2147483647 h 41"/>
                <a:gd name="T18" fmla="*/ 2147483647 w 154"/>
                <a:gd name="T19" fmla="*/ 0 h 41"/>
                <a:gd name="T20" fmla="*/ 2147483647 w 154"/>
                <a:gd name="T21" fmla="*/ 0 h 41"/>
                <a:gd name="T22" fmla="*/ 2147483647 w 154"/>
                <a:gd name="T23" fmla="*/ 2147483647 h 41"/>
                <a:gd name="T24" fmla="*/ 2147483647 w 154"/>
                <a:gd name="T25" fmla="*/ 2147483647 h 41"/>
                <a:gd name="T26" fmla="*/ 2147483647 w 154"/>
                <a:gd name="T27" fmla="*/ 2147483647 h 41"/>
                <a:gd name="T28" fmla="*/ 2147483647 w 154"/>
                <a:gd name="T29" fmla="*/ 2147483647 h 41"/>
                <a:gd name="T30" fmla="*/ 2147483647 w 154"/>
                <a:gd name="T31" fmla="*/ 2147483647 h 41"/>
                <a:gd name="T32" fmla="*/ 2147483647 w 154"/>
                <a:gd name="T33" fmla="*/ 2147483647 h 41"/>
                <a:gd name="T34" fmla="*/ 2147483647 w 154"/>
                <a:gd name="T35" fmla="*/ 2147483647 h 41"/>
                <a:gd name="T36" fmla="*/ 2147483647 w 154"/>
                <a:gd name="T37" fmla="*/ 2147483647 h 41"/>
                <a:gd name="T38" fmla="*/ 2147483647 w 154"/>
                <a:gd name="T39" fmla="*/ 2147483647 h 41"/>
                <a:gd name="T40" fmla="*/ 2147483647 w 154"/>
                <a:gd name="T41" fmla="*/ 2147483647 h 41"/>
                <a:gd name="T42" fmla="*/ 2147483647 w 154"/>
                <a:gd name="T43" fmla="*/ 2147483647 h 41"/>
                <a:gd name="T44" fmla="*/ 2147483647 w 154"/>
                <a:gd name="T45" fmla="*/ 2147483647 h 41"/>
                <a:gd name="T46" fmla="*/ 2147483647 w 154"/>
                <a:gd name="T47" fmla="*/ 2147483647 h 41"/>
                <a:gd name="T48" fmla="*/ 2147483647 w 154"/>
                <a:gd name="T49" fmla="*/ 2147483647 h 41"/>
                <a:gd name="T50" fmla="*/ 2147483647 w 154"/>
                <a:gd name="T51" fmla="*/ 2147483647 h 41"/>
                <a:gd name="T52" fmla="*/ 2147483647 w 154"/>
                <a:gd name="T53" fmla="*/ 2147483647 h 41"/>
                <a:gd name="T54" fmla="*/ 2147483647 w 154"/>
                <a:gd name="T55" fmla="*/ 2147483647 h 41"/>
                <a:gd name="T56" fmla="*/ 2147483647 w 154"/>
                <a:gd name="T57" fmla="*/ 2147483647 h 41"/>
                <a:gd name="T58" fmla="*/ 2147483647 w 154"/>
                <a:gd name="T59" fmla="*/ 2147483647 h 41"/>
                <a:gd name="T60" fmla="*/ 2147483647 w 154"/>
                <a:gd name="T61" fmla="*/ 2147483647 h 41"/>
                <a:gd name="T62" fmla="*/ 2147483647 w 154"/>
                <a:gd name="T63" fmla="*/ 2147483647 h 41"/>
                <a:gd name="T64" fmla="*/ 2147483647 w 154"/>
                <a:gd name="T65" fmla="*/ 2147483647 h 41"/>
                <a:gd name="T66" fmla="*/ 2147483647 w 154"/>
                <a:gd name="T67" fmla="*/ 2147483647 h 41"/>
                <a:gd name="T68" fmla="*/ 2147483647 w 154"/>
                <a:gd name="T69" fmla="*/ 2147483647 h 41"/>
                <a:gd name="T70" fmla="*/ 2147483647 w 154"/>
                <a:gd name="T71" fmla="*/ 2147483647 h 41"/>
                <a:gd name="T72" fmla="*/ 2147483647 w 154"/>
                <a:gd name="T73" fmla="*/ 2147483647 h 41"/>
                <a:gd name="T74" fmla="*/ 2147483647 w 154"/>
                <a:gd name="T75" fmla="*/ 2147483647 h 41"/>
                <a:gd name="T76" fmla="*/ 2147483647 w 154"/>
                <a:gd name="T77" fmla="*/ 2147483647 h 41"/>
                <a:gd name="T78" fmla="*/ 2147483647 w 154"/>
                <a:gd name="T79" fmla="*/ 2147483647 h 41"/>
                <a:gd name="T80" fmla="*/ 2147483647 w 154"/>
                <a:gd name="T81" fmla="*/ 2147483647 h 41"/>
                <a:gd name="T82" fmla="*/ 2147483647 w 154"/>
                <a:gd name="T83" fmla="*/ 2147483647 h 41"/>
                <a:gd name="T84" fmla="*/ 2147483647 w 154"/>
                <a:gd name="T85" fmla="*/ 2147483647 h 41"/>
                <a:gd name="T86" fmla="*/ 2147483647 w 154"/>
                <a:gd name="T87" fmla="*/ 2147483647 h 41"/>
                <a:gd name="T88" fmla="*/ 2147483647 w 154"/>
                <a:gd name="T89" fmla="*/ 2147483647 h 41"/>
                <a:gd name="T90" fmla="*/ 2147483647 w 154"/>
                <a:gd name="T91" fmla="*/ 2147483647 h 41"/>
                <a:gd name="T92" fmla="*/ 2147483647 w 154"/>
                <a:gd name="T93" fmla="*/ 2147483647 h 41"/>
                <a:gd name="T94" fmla="*/ 2147483647 w 154"/>
                <a:gd name="T95" fmla="*/ 2147483647 h 41"/>
                <a:gd name="T96" fmla="*/ 2147483647 w 154"/>
                <a:gd name="T97" fmla="*/ 2147483647 h 41"/>
                <a:gd name="T98" fmla="*/ 2147483647 w 154"/>
                <a:gd name="T99" fmla="*/ 2147483647 h 4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4" h="41">
                  <a:moveTo>
                    <a:pt x="153" y="9"/>
                  </a:moveTo>
                  <a:cubicBezTo>
                    <a:pt x="153" y="7"/>
                    <a:pt x="150" y="6"/>
                    <a:pt x="148" y="7"/>
                  </a:cubicBezTo>
                  <a:cubicBezTo>
                    <a:pt x="140" y="10"/>
                    <a:pt x="140" y="10"/>
                    <a:pt x="140" y="10"/>
                  </a:cubicBezTo>
                  <a:cubicBezTo>
                    <a:pt x="137" y="5"/>
                    <a:pt x="132" y="0"/>
                    <a:pt x="125" y="0"/>
                  </a:cubicBezTo>
                  <a:cubicBezTo>
                    <a:pt x="100" y="0"/>
                    <a:pt x="100" y="0"/>
                    <a:pt x="100" y="0"/>
                  </a:cubicBezTo>
                  <a:cubicBezTo>
                    <a:pt x="92" y="0"/>
                    <a:pt x="86" y="7"/>
                    <a:pt x="85" y="15"/>
                  </a:cubicBezTo>
                  <a:cubicBezTo>
                    <a:pt x="84" y="15"/>
                    <a:pt x="84" y="15"/>
                    <a:pt x="84" y="15"/>
                  </a:cubicBezTo>
                  <a:cubicBezTo>
                    <a:pt x="71" y="15"/>
                    <a:pt x="71" y="15"/>
                    <a:pt x="71" y="15"/>
                  </a:cubicBezTo>
                  <a:cubicBezTo>
                    <a:pt x="70" y="15"/>
                    <a:pt x="70" y="15"/>
                    <a:pt x="69" y="15"/>
                  </a:cubicBezTo>
                  <a:cubicBezTo>
                    <a:pt x="69" y="7"/>
                    <a:pt x="62" y="0"/>
                    <a:pt x="54" y="0"/>
                  </a:cubicBezTo>
                  <a:cubicBezTo>
                    <a:pt x="29" y="0"/>
                    <a:pt x="29" y="0"/>
                    <a:pt x="29" y="0"/>
                  </a:cubicBezTo>
                  <a:cubicBezTo>
                    <a:pt x="22" y="0"/>
                    <a:pt x="17" y="5"/>
                    <a:pt x="15" y="10"/>
                  </a:cubicBezTo>
                  <a:cubicBezTo>
                    <a:pt x="6" y="8"/>
                    <a:pt x="6" y="8"/>
                    <a:pt x="6" y="8"/>
                  </a:cubicBezTo>
                  <a:cubicBezTo>
                    <a:pt x="4" y="7"/>
                    <a:pt x="1" y="8"/>
                    <a:pt x="1" y="10"/>
                  </a:cubicBezTo>
                  <a:cubicBezTo>
                    <a:pt x="0" y="12"/>
                    <a:pt x="1" y="15"/>
                    <a:pt x="3" y="15"/>
                  </a:cubicBezTo>
                  <a:cubicBezTo>
                    <a:pt x="13" y="18"/>
                    <a:pt x="13" y="18"/>
                    <a:pt x="13" y="18"/>
                  </a:cubicBezTo>
                  <a:cubicBezTo>
                    <a:pt x="13" y="25"/>
                    <a:pt x="13" y="25"/>
                    <a:pt x="13" y="25"/>
                  </a:cubicBezTo>
                  <a:cubicBezTo>
                    <a:pt x="13" y="34"/>
                    <a:pt x="20" y="41"/>
                    <a:pt x="29" y="41"/>
                  </a:cubicBezTo>
                  <a:cubicBezTo>
                    <a:pt x="54" y="41"/>
                    <a:pt x="54" y="41"/>
                    <a:pt x="54" y="41"/>
                  </a:cubicBezTo>
                  <a:cubicBezTo>
                    <a:pt x="62" y="41"/>
                    <a:pt x="69" y="34"/>
                    <a:pt x="69" y="25"/>
                  </a:cubicBezTo>
                  <a:cubicBezTo>
                    <a:pt x="69" y="23"/>
                    <a:pt x="69" y="23"/>
                    <a:pt x="69" y="23"/>
                  </a:cubicBezTo>
                  <a:cubicBezTo>
                    <a:pt x="70" y="23"/>
                    <a:pt x="70" y="23"/>
                    <a:pt x="71" y="23"/>
                  </a:cubicBezTo>
                  <a:cubicBezTo>
                    <a:pt x="84" y="23"/>
                    <a:pt x="84" y="23"/>
                    <a:pt x="84" y="23"/>
                  </a:cubicBezTo>
                  <a:cubicBezTo>
                    <a:pt x="85" y="23"/>
                    <a:pt x="85" y="23"/>
                    <a:pt x="85" y="23"/>
                  </a:cubicBezTo>
                  <a:cubicBezTo>
                    <a:pt x="85" y="25"/>
                    <a:pt x="85" y="25"/>
                    <a:pt x="85" y="25"/>
                  </a:cubicBezTo>
                  <a:cubicBezTo>
                    <a:pt x="85" y="34"/>
                    <a:pt x="92" y="41"/>
                    <a:pt x="100" y="41"/>
                  </a:cubicBezTo>
                  <a:cubicBezTo>
                    <a:pt x="125" y="41"/>
                    <a:pt x="125" y="41"/>
                    <a:pt x="125" y="41"/>
                  </a:cubicBezTo>
                  <a:cubicBezTo>
                    <a:pt x="134" y="41"/>
                    <a:pt x="141" y="34"/>
                    <a:pt x="141" y="25"/>
                  </a:cubicBezTo>
                  <a:cubicBezTo>
                    <a:pt x="141" y="18"/>
                    <a:pt x="141" y="18"/>
                    <a:pt x="141" y="18"/>
                  </a:cubicBezTo>
                  <a:cubicBezTo>
                    <a:pt x="141" y="18"/>
                    <a:pt x="141" y="18"/>
                    <a:pt x="141" y="18"/>
                  </a:cubicBezTo>
                  <a:cubicBezTo>
                    <a:pt x="151" y="14"/>
                    <a:pt x="151" y="14"/>
                    <a:pt x="151" y="14"/>
                  </a:cubicBezTo>
                  <a:cubicBezTo>
                    <a:pt x="153" y="13"/>
                    <a:pt x="154" y="11"/>
                    <a:pt x="153" y="9"/>
                  </a:cubicBezTo>
                  <a:close/>
                  <a:moveTo>
                    <a:pt x="64" y="25"/>
                  </a:moveTo>
                  <a:cubicBezTo>
                    <a:pt x="64" y="31"/>
                    <a:pt x="59" y="35"/>
                    <a:pt x="54" y="35"/>
                  </a:cubicBezTo>
                  <a:cubicBezTo>
                    <a:pt x="29" y="35"/>
                    <a:pt x="29" y="35"/>
                    <a:pt x="29" y="35"/>
                  </a:cubicBezTo>
                  <a:cubicBezTo>
                    <a:pt x="23" y="35"/>
                    <a:pt x="19" y="31"/>
                    <a:pt x="19" y="25"/>
                  </a:cubicBezTo>
                  <a:cubicBezTo>
                    <a:pt x="19" y="16"/>
                    <a:pt x="19" y="16"/>
                    <a:pt x="19" y="16"/>
                  </a:cubicBezTo>
                  <a:cubicBezTo>
                    <a:pt x="19" y="10"/>
                    <a:pt x="23" y="6"/>
                    <a:pt x="29" y="6"/>
                  </a:cubicBezTo>
                  <a:cubicBezTo>
                    <a:pt x="54" y="6"/>
                    <a:pt x="54" y="6"/>
                    <a:pt x="54" y="6"/>
                  </a:cubicBezTo>
                  <a:cubicBezTo>
                    <a:pt x="59" y="6"/>
                    <a:pt x="64" y="10"/>
                    <a:pt x="64" y="16"/>
                  </a:cubicBezTo>
                  <a:lnTo>
                    <a:pt x="64" y="25"/>
                  </a:lnTo>
                  <a:close/>
                  <a:moveTo>
                    <a:pt x="135" y="25"/>
                  </a:moveTo>
                  <a:cubicBezTo>
                    <a:pt x="135" y="31"/>
                    <a:pt x="131" y="35"/>
                    <a:pt x="125" y="35"/>
                  </a:cubicBezTo>
                  <a:cubicBezTo>
                    <a:pt x="100" y="35"/>
                    <a:pt x="100" y="35"/>
                    <a:pt x="100" y="35"/>
                  </a:cubicBezTo>
                  <a:cubicBezTo>
                    <a:pt x="95" y="35"/>
                    <a:pt x="90" y="31"/>
                    <a:pt x="90" y="25"/>
                  </a:cubicBezTo>
                  <a:cubicBezTo>
                    <a:pt x="90" y="16"/>
                    <a:pt x="90" y="16"/>
                    <a:pt x="90" y="16"/>
                  </a:cubicBezTo>
                  <a:cubicBezTo>
                    <a:pt x="90" y="10"/>
                    <a:pt x="95" y="6"/>
                    <a:pt x="100" y="6"/>
                  </a:cubicBezTo>
                  <a:cubicBezTo>
                    <a:pt x="125" y="6"/>
                    <a:pt x="125" y="6"/>
                    <a:pt x="125" y="6"/>
                  </a:cubicBezTo>
                  <a:cubicBezTo>
                    <a:pt x="131" y="6"/>
                    <a:pt x="135" y="10"/>
                    <a:pt x="135" y="16"/>
                  </a:cubicBezTo>
                  <a:lnTo>
                    <a:pt x="135" y="25"/>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pic>
          <p:nvPicPr>
            <p:cNvPr id="6191" name="Picture 6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8450" y="1846263"/>
              <a:ext cx="282575"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92" name="Freeform 61"/>
            <p:cNvSpPr/>
            <p:nvPr/>
          </p:nvSpPr>
          <p:spPr bwMode="auto">
            <a:xfrm>
              <a:off x="1598613" y="1770063"/>
              <a:ext cx="230188" cy="98425"/>
            </a:xfrm>
            <a:custGeom>
              <a:avLst/>
              <a:gdLst>
                <a:gd name="T0" fmla="*/ 2147483647 w 145"/>
                <a:gd name="T1" fmla="*/ 2147483647 h 62"/>
                <a:gd name="T2" fmla="*/ 2147483647 w 145"/>
                <a:gd name="T3" fmla="*/ 0 h 62"/>
                <a:gd name="T4" fmla="*/ 0 w 145"/>
                <a:gd name="T5" fmla="*/ 2147483647 h 62"/>
                <a:gd name="T6" fmla="*/ 2147483647 w 145"/>
                <a:gd name="T7" fmla="*/ 2147483647 h 6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5" h="62">
                  <a:moveTo>
                    <a:pt x="145" y="62"/>
                  </a:moveTo>
                  <a:lnTo>
                    <a:pt x="60" y="0"/>
                  </a:lnTo>
                  <a:lnTo>
                    <a:pt x="0" y="62"/>
                  </a:lnTo>
                  <a:lnTo>
                    <a:pt x="145" y="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3" name="Freeform 62"/>
            <p:cNvSpPr/>
            <p:nvPr/>
          </p:nvSpPr>
          <p:spPr bwMode="auto">
            <a:xfrm>
              <a:off x="1598613" y="1770063"/>
              <a:ext cx="230188" cy="98425"/>
            </a:xfrm>
            <a:custGeom>
              <a:avLst/>
              <a:gdLst>
                <a:gd name="T0" fmla="*/ 2147483647 w 145"/>
                <a:gd name="T1" fmla="*/ 2147483647 h 62"/>
                <a:gd name="T2" fmla="*/ 2147483647 w 145"/>
                <a:gd name="T3" fmla="*/ 0 h 62"/>
                <a:gd name="T4" fmla="*/ 0 w 145"/>
                <a:gd name="T5" fmla="*/ 2147483647 h 62"/>
                <a:gd name="T6" fmla="*/ 2147483647 w 145"/>
                <a:gd name="T7" fmla="*/ 2147483647 h 6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5" h="62">
                  <a:moveTo>
                    <a:pt x="145" y="62"/>
                  </a:moveTo>
                  <a:lnTo>
                    <a:pt x="60" y="0"/>
                  </a:lnTo>
                  <a:lnTo>
                    <a:pt x="0" y="62"/>
                  </a:lnTo>
                  <a:lnTo>
                    <a:pt x="145" y="6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pic>
          <p:nvPicPr>
            <p:cNvPr id="6194" name="Picture 6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913" y="1803400"/>
              <a:ext cx="258763"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95" name="Rectangle 64"/>
            <p:cNvSpPr>
              <a:spLocks noChangeArrowheads="1"/>
            </p:cNvSpPr>
            <p:nvPr/>
          </p:nvSpPr>
          <p:spPr bwMode="auto">
            <a:xfrm>
              <a:off x="1584325" y="1868488"/>
              <a:ext cx="252413"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64" name="Freeform 65"/>
            <p:cNvSpPr/>
            <p:nvPr/>
          </p:nvSpPr>
          <p:spPr bwMode="auto">
            <a:xfrm>
              <a:off x="932096" y="2094037"/>
              <a:ext cx="1538055" cy="775590"/>
            </a:xfrm>
            <a:custGeom>
              <a:avLst/>
              <a:gdLst>
                <a:gd name="T0" fmla="*/ 407 w 408"/>
                <a:gd name="T1" fmla="*/ 183 h 206"/>
                <a:gd name="T2" fmla="*/ 376 w 408"/>
                <a:gd name="T3" fmla="*/ 183 h 206"/>
                <a:gd name="T4" fmla="*/ 376 w 408"/>
                <a:gd name="T5" fmla="*/ 20 h 206"/>
                <a:gd name="T6" fmla="*/ 353 w 408"/>
                <a:gd name="T7" fmla="*/ 0 h 206"/>
                <a:gd name="T8" fmla="*/ 53 w 408"/>
                <a:gd name="T9" fmla="*/ 0 h 206"/>
                <a:gd name="T10" fmla="*/ 30 w 408"/>
                <a:gd name="T11" fmla="*/ 20 h 206"/>
                <a:gd name="T12" fmla="*/ 30 w 408"/>
                <a:gd name="T13" fmla="*/ 183 h 206"/>
                <a:gd name="T14" fmla="*/ 1 w 408"/>
                <a:gd name="T15" fmla="*/ 183 h 206"/>
                <a:gd name="T16" fmla="*/ 18 w 408"/>
                <a:gd name="T17" fmla="*/ 206 h 206"/>
                <a:gd name="T18" fmla="*/ 389 w 408"/>
                <a:gd name="T19" fmla="*/ 206 h 206"/>
                <a:gd name="T20" fmla="*/ 407 w 408"/>
                <a:gd name="T21" fmla="*/ 18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8" h="206">
                  <a:moveTo>
                    <a:pt x="407" y="183"/>
                  </a:moveTo>
                  <a:cubicBezTo>
                    <a:pt x="376" y="183"/>
                    <a:pt x="376" y="183"/>
                    <a:pt x="376" y="183"/>
                  </a:cubicBezTo>
                  <a:cubicBezTo>
                    <a:pt x="376" y="20"/>
                    <a:pt x="376" y="20"/>
                    <a:pt x="376" y="20"/>
                  </a:cubicBezTo>
                  <a:cubicBezTo>
                    <a:pt x="376" y="9"/>
                    <a:pt x="366" y="0"/>
                    <a:pt x="353" y="0"/>
                  </a:cubicBezTo>
                  <a:cubicBezTo>
                    <a:pt x="53" y="0"/>
                    <a:pt x="53" y="0"/>
                    <a:pt x="53" y="0"/>
                  </a:cubicBezTo>
                  <a:cubicBezTo>
                    <a:pt x="41" y="0"/>
                    <a:pt x="30" y="9"/>
                    <a:pt x="30" y="20"/>
                  </a:cubicBezTo>
                  <a:cubicBezTo>
                    <a:pt x="30" y="183"/>
                    <a:pt x="30" y="183"/>
                    <a:pt x="30" y="183"/>
                  </a:cubicBezTo>
                  <a:cubicBezTo>
                    <a:pt x="1" y="183"/>
                    <a:pt x="1" y="183"/>
                    <a:pt x="1" y="183"/>
                  </a:cubicBezTo>
                  <a:cubicBezTo>
                    <a:pt x="0" y="205"/>
                    <a:pt x="18" y="206"/>
                    <a:pt x="18" y="206"/>
                  </a:cubicBezTo>
                  <a:cubicBezTo>
                    <a:pt x="389" y="206"/>
                    <a:pt x="389" y="206"/>
                    <a:pt x="389" y="206"/>
                  </a:cubicBezTo>
                  <a:cubicBezTo>
                    <a:pt x="389" y="206"/>
                    <a:pt x="408" y="205"/>
                    <a:pt x="407" y="183"/>
                  </a:cubicBezTo>
                  <a:close/>
                </a:path>
              </a:pathLst>
            </a:custGeom>
            <a:solidFill>
              <a:schemeClr val="tx1">
                <a:lumMod val="65000"/>
                <a:lumOff val="3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6197" name="Freeform 66"/>
            <p:cNvSpPr>
              <a:spLocks noEditPoints="1"/>
            </p:cNvSpPr>
            <p:nvPr/>
          </p:nvSpPr>
          <p:spPr bwMode="auto">
            <a:xfrm>
              <a:off x="1173163" y="2524125"/>
              <a:ext cx="365125" cy="350838"/>
            </a:xfrm>
            <a:custGeom>
              <a:avLst/>
              <a:gdLst>
                <a:gd name="T0" fmla="*/ 2147483647 w 97"/>
                <a:gd name="T1" fmla="*/ 2147483647 h 93"/>
                <a:gd name="T2" fmla="*/ 2147483647 w 97"/>
                <a:gd name="T3" fmla="*/ 2147483647 h 93"/>
                <a:gd name="T4" fmla="*/ 2147483647 w 97"/>
                <a:gd name="T5" fmla="*/ 2147483647 h 93"/>
                <a:gd name="T6" fmla="*/ 2147483647 w 97"/>
                <a:gd name="T7" fmla="*/ 0 h 93"/>
                <a:gd name="T8" fmla="*/ 2147483647 w 97"/>
                <a:gd name="T9" fmla="*/ 0 h 93"/>
                <a:gd name="T10" fmla="*/ 0 w 97"/>
                <a:gd name="T11" fmla="*/ 2147483647 h 93"/>
                <a:gd name="T12" fmla="*/ 0 w 97"/>
                <a:gd name="T13" fmla="*/ 2147483647 h 93"/>
                <a:gd name="T14" fmla="*/ 2147483647 w 97"/>
                <a:gd name="T15" fmla="*/ 2147483647 h 93"/>
                <a:gd name="T16" fmla="*/ 2147483647 w 97"/>
                <a:gd name="T17" fmla="*/ 2147483647 h 93"/>
                <a:gd name="T18" fmla="*/ 2147483647 w 97"/>
                <a:gd name="T19" fmla="*/ 2147483647 h 93"/>
                <a:gd name="T20" fmla="*/ 2147483647 w 97"/>
                <a:gd name="T21" fmla="*/ 2147483647 h 93"/>
                <a:gd name="T22" fmla="*/ 2147483647 w 97"/>
                <a:gd name="T23" fmla="*/ 2147483647 h 93"/>
                <a:gd name="T24" fmla="*/ 2147483647 w 97"/>
                <a:gd name="T25" fmla="*/ 2147483647 h 93"/>
                <a:gd name="T26" fmla="*/ 2147483647 w 97"/>
                <a:gd name="T27" fmla="*/ 2147483647 h 93"/>
                <a:gd name="T28" fmla="*/ 2147483647 w 97"/>
                <a:gd name="T29" fmla="*/ 2147483647 h 93"/>
                <a:gd name="T30" fmla="*/ 2147483647 w 97"/>
                <a:gd name="T31" fmla="*/ 2147483647 h 93"/>
                <a:gd name="T32" fmla="*/ 2147483647 w 97"/>
                <a:gd name="T33" fmla="*/ 2147483647 h 93"/>
                <a:gd name="T34" fmla="*/ 2147483647 w 97"/>
                <a:gd name="T35" fmla="*/ 2147483647 h 93"/>
                <a:gd name="T36" fmla="*/ 2147483647 w 97"/>
                <a:gd name="T37" fmla="*/ 2147483647 h 93"/>
                <a:gd name="T38" fmla="*/ 2147483647 w 97"/>
                <a:gd name="T39" fmla="*/ 2147483647 h 93"/>
                <a:gd name="T40" fmla="*/ 2147483647 w 97"/>
                <a:gd name="T41" fmla="*/ 2147483647 h 93"/>
                <a:gd name="T42" fmla="*/ 2147483647 w 97"/>
                <a:gd name="T43" fmla="*/ 2147483647 h 9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7" h="93">
                  <a:moveTo>
                    <a:pt x="78" y="12"/>
                  </a:moveTo>
                  <a:cubicBezTo>
                    <a:pt x="76" y="12"/>
                    <a:pt x="74" y="12"/>
                    <a:pt x="73" y="11"/>
                  </a:cubicBezTo>
                  <a:cubicBezTo>
                    <a:pt x="73" y="7"/>
                    <a:pt x="73" y="7"/>
                    <a:pt x="73" y="7"/>
                  </a:cubicBezTo>
                  <a:cubicBezTo>
                    <a:pt x="73" y="3"/>
                    <a:pt x="70" y="0"/>
                    <a:pt x="66" y="0"/>
                  </a:cubicBezTo>
                  <a:cubicBezTo>
                    <a:pt x="7" y="0"/>
                    <a:pt x="7" y="0"/>
                    <a:pt x="7" y="0"/>
                  </a:cubicBezTo>
                  <a:cubicBezTo>
                    <a:pt x="4" y="0"/>
                    <a:pt x="0" y="3"/>
                    <a:pt x="0" y="7"/>
                  </a:cubicBezTo>
                  <a:cubicBezTo>
                    <a:pt x="0" y="85"/>
                    <a:pt x="0" y="85"/>
                    <a:pt x="0" y="85"/>
                  </a:cubicBezTo>
                  <a:cubicBezTo>
                    <a:pt x="0" y="90"/>
                    <a:pt x="4" y="93"/>
                    <a:pt x="7" y="93"/>
                  </a:cubicBezTo>
                  <a:cubicBezTo>
                    <a:pt x="66" y="93"/>
                    <a:pt x="66" y="93"/>
                    <a:pt x="66" y="93"/>
                  </a:cubicBezTo>
                  <a:cubicBezTo>
                    <a:pt x="70" y="93"/>
                    <a:pt x="73" y="90"/>
                    <a:pt x="73" y="85"/>
                  </a:cubicBezTo>
                  <a:cubicBezTo>
                    <a:pt x="73" y="75"/>
                    <a:pt x="73" y="75"/>
                    <a:pt x="73" y="75"/>
                  </a:cubicBezTo>
                  <a:cubicBezTo>
                    <a:pt x="74" y="73"/>
                    <a:pt x="76" y="73"/>
                    <a:pt x="78" y="73"/>
                  </a:cubicBezTo>
                  <a:cubicBezTo>
                    <a:pt x="89" y="73"/>
                    <a:pt x="97" y="62"/>
                    <a:pt x="97" y="50"/>
                  </a:cubicBezTo>
                  <a:cubicBezTo>
                    <a:pt x="97" y="36"/>
                    <a:pt x="97" y="36"/>
                    <a:pt x="97" y="36"/>
                  </a:cubicBezTo>
                  <a:cubicBezTo>
                    <a:pt x="97" y="23"/>
                    <a:pt x="89" y="12"/>
                    <a:pt x="78" y="12"/>
                  </a:cubicBezTo>
                  <a:close/>
                  <a:moveTo>
                    <a:pt x="88" y="45"/>
                  </a:moveTo>
                  <a:cubicBezTo>
                    <a:pt x="88" y="53"/>
                    <a:pt x="84" y="56"/>
                    <a:pt x="78" y="56"/>
                  </a:cubicBezTo>
                  <a:cubicBezTo>
                    <a:pt x="73" y="56"/>
                    <a:pt x="71" y="53"/>
                    <a:pt x="71" y="45"/>
                  </a:cubicBezTo>
                  <a:cubicBezTo>
                    <a:pt x="72" y="37"/>
                    <a:pt x="72" y="37"/>
                    <a:pt x="72" y="37"/>
                  </a:cubicBezTo>
                  <a:cubicBezTo>
                    <a:pt x="72" y="30"/>
                    <a:pt x="74" y="26"/>
                    <a:pt x="79" y="26"/>
                  </a:cubicBezTo>
                  <a:cubicBezTo>
                    <a:pt x="84" y="26"/>
                    <a:pt x="88" y="30"/>
                    <a:pt x="88" y="37"/>
                  </a:cubicBezTo>
                  <a:lnTo>
                    <a:pt x="88" y="4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8" name="Freeform 67"/>
            <p:cNvSpPr/>
            <p:nvPr/>
          </p:nvSpPr>
          <p:spPr bwMode="auto">
            <a:xfrm>
              <a:off x="1150938" y="2176463"/>
              <a:ext cx="271463" cy="312738"/>
            </a:xfrm>
            <a:custGeom>
              <a:avLst/>
              <a:gdLst>
                <a:gd name="T0" fmla="*/ 2147483647 w 72"/>
                <a:gd name="T1" fmla="*/ 2147483647 h 83"/>
                <a:gd name="T2" fmla="*/ 2147483647 w 72"/>
                <a:gd name="T3" fmla="*/ 2147483647 h 83"/>
                <a:gd name="T4" fmla="*/ 2147483647 w 72"/>
                <a:gd name="T5" fmla="*/ 2147483647 h 83"/>
                <a:gd name="T6" fmla="*/ 2147483647 w 72"/>
                <a:gd name="T7" fmla="*/ 2147483647 h 83"/>
                <a:gd name="T8" fmla="*/ 2147483647 w 72"/>
                <a:gd name="T9" fmla="*/ 2147483647 h 8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 h="83">
                  <a:moveTo>
                    <a:pt x="46" y="83"/>
                  </a:moveTo>
                  <a:cubicBezTo>
                    <a:pt x="46" y="83"/>
                    <a:pt x="0" y="54"/>
                    <a:pt x="27" y="34"/>
                  </a:cubicBezTo>
                  <a:cubicBezTo>
                    <a:pt x="45" y="21"/>
                    <a:pt x="49" y="19"/>
                    <a:pt x="45" y="1"/>
                  </a:cubicBezTo>
                  <a:cubicBezTo>
                    <a:pt x="45" y="0"/>
                    <a:pt x="72" y="25"/>
                    <a:pt x="47" y="41"/>
                  </a:cubicBezTo>
                  <a:cubicBezTo>
                    <a:pt x="22" y="58"/>
                    <a:pt x="43" y="78"/>
                    <a:pt x="46" y="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9" name="Freeform 68"/>
            <p:cNvSpPr/>
            <p:nvPr/>
          </p:nvSpPr>
          <p:spPr bwMode="auto">
            <a:xfrm>
              <a:off x="1260475" y="2271713"/>
              <a:ext cx="161925" cy="214313"/>
            </a:xfrm>
            <a:custGeom>
              <a:avLst/>
              <a:gdLst>
                <a:gd name="T0" fmla="*/ 2147483647 w 43"/>
                <a:gd name="T1" fmla="*/ 2147483647 h 57"/>
                <a:gd name="T2" fmla="*/ 2147483647 w 43"/>
                <a:gd name="T3" fmla="*/ 2147483647 h 57"/>
                <a:gd name="T4" fmla="*/ 2147483647 w 43"/>
                <a:gd name="T5" fmla="*/ 0 h 57"/>
                <a:gd name="T6" fmla="*/ 2147483647 w 43"/>
                <a:gd name="T7" fmla="*/ 2147483647 h 57"/>
                <a:gd name="T8" fmla="*/ 2147483647 w 43"/>
                <a:gd name="T9" fmla="*/ 2147483647 h 5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3" h="57">
                  <a:moveTo>
                    <a:pt x="21" y="57"/>
                  </a:moveTo>
                  <a:cubicBezTo>
                    <a:pt x="21" y="57"/>
                    <a:pt x="0" y="40"/>
                    <a:pt x="16" y="26"/>
                  </a:cubicBezTo>
                  <a:cubicBezTo>
                    <a:pt x="27" y="17"/>
                    <a:pt x="34" y="13"/>
                    <a:pt x="32" y="0"/>
                  </a:cubicBezTo>
                  <a:cubicBezTo>
                    <a:pt x="32" y="0"/>
                    <a:pt x="43" y="20"/>
                    <a:pt x="28" y="31"/>
                  </a:cubicBezTo>
                  <a:cubicBezTo>
                    <a:pt x="13" y="42"/>
                    <a:pt x="20" y="54"/>
                    <a:pt x="21" y="5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0" name="Freeform 69"/>
            <p:cNvSpPr/>
            <p:nvPr/>
          </p:nvSpPr>
          <p:spPr bwMode="auto">
            <a:xfrm>
              <a:off x="149225" y="2101850"/>
              <a:ext cx="639763" cy="768350"/>
            </a:xfrm>
            <a:custGeom>
              <a:avLst/>
              <a:gdLst>
                <a:gd name="T0" fmla="*/ 2147483647 w 170"/>
                <a:gd name="T1" fmla="*/ 2147483647 h 204"/>
                <a:gd name="T2" fmla="*/ 2147483647 w 170"/>
                <a:gd name="T3" fmla="*/ 2147483647 h 204"/>
                <a:gd name="T4" fmla="*/ 2147483647 w 170"/>
                <a:gd name="T5" fmla="*/ 2147483647 h 204"/>
                <a:gd name="T6" fmla="*/ 0 w 170"/>
                <a:gd name="T7" fmla="*/ 2147483647 h 204"/>
                <a:gd name="T8" fmla="*/ 0 w 170"/>
                <a:gd name="T9" fmla="*/ 2147483647 h 204"/>
                <a:gd name="T10" fmla="*/ 2147483647 w 170"/>
                <a:gd name="T11" fmla="*/ 0 h 204"/>
                <a:gd name="T12" fmla="*/ 2147483647 w 170"/>
                <a:gd name="T13" fmla="*/ 0 h 204"/>
                <a:gd name="T14" fmla="*/ 2147483647 w 170"/>
                <a:gd name="T15" fmla="*/ 2147483647 h 204"/>
                <a:gd name="T16" fmla="*/ 2147483647 w 170"/>
                <a:gd name="T17" fmla="*/ 2147483647 h 20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70" h="204">
                  <a:moveTo>
                    <a:pt x="170" y="184"/>
                  </a:moveTo>
                  <a:cubicBezTo>
                    <a:pt x="170" y="195"/>
                    <a:pt x="160" y="204"/>
                    <a:pt x="149" y="204"/>
                  </a:cubicBezTo>
                  <a:cubicBezTo>
                    <a:pt x="21" y="204"/>
                    <a:pt x="21" y="204"/>
                    <a:pt x="21" y="204"/>
                  </a:cubicBezTo>
                  <a:cubicBezTo>
                    <a:pt x="10" y="204"/>
                    <a:pt x="0" y="195"/>
                    <a:pt x="0" y="184"/>
                  </a:cubicBezTo>
                  <a:cubicBezTo>
                    <a:pt x="0" y="20"/>
                    <a:pt x="0" y="20"/>
                    <a:pt x="0" y="20"/>
                  </a:cubicBezTo>
                  <a:cubicBezTo>
                    <a:pt x="0" y="9"/>
                    <a:pt x="10" y="0"/>
                    <a:pt x="21" y="0"/>
                  </a:cubicBezTo>
                  <a:cubicBezTo>
                    <a:pt x="149" y="0"/>
                    <a:pt x="149" y="0"/>
                    <a:pt x="149" y="0"/>
                  </a:cubicBezTo>
                  <a:cubicBezTo>
                    <a:pt x="160" y="0"/>
                    <a:pt x="170" y="9"/>
                    <a:pt x="170" y="20"/>
                  </a:cubicBezTo>
                  <a:lnTo>
                    <a:pt x="170" y="184"/>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1" name="Freeform 70"/>
            <p:cNvSpPr/>
            <p:nvPr/>
          </p:nvSpPr>
          <p:spPr bwMode="auto">
            <a:xfrm>
              <a:off x="152400" y="2079625"/>
              <a:ext cx="625475" cy="771525"/>
            </a:xfrm>
            <a:custGeom>
              <a:avLst/>
              <a:gdLst>
                <a:gd name="T0" fmla="*/ 2147483647 w 166"/>
                <a:gd name="T1" fmla="*/ 2147483647 h 205"/>
                <a:gd name="T2" fmla="*/ 2147483647 w 166"/>
                <a:gd name="T3" fmla="*/ 2147483647 h 205"/>
                <a:gd name="T4" fmla="*/ 2147483647 w 166"/>
                <a:gd name="T5" fmla="*/ 2147483647 h 205"/>
                <a:gd name="T6" fmla="*/ 0 w 166"/>
                <a:gd name="T7" fmla="*/ 2147483647 h 205"/>
                <a:gd name="T8" fmla="*/ 0 w 166"/>
                <a:gd name="T9" fmla="*/ 2147483647 h 205"/>
                <a:gd name="T10" fmla="*/ 2147483647 w 166"/>
                <a:gd name="T11" fmla="*/ 0 h 205"/>
                <a:gd name="T12" fmla="*/ 2147483647 w 166"/>
                <a:gd name="T13" fmla="*/ 0 h 205"/>
                <a:gd name="T14" fmla="*/ 2147483647 w 166"/>
                <a:gd name="T15" fmla="*/ 2147483647 h 205"/>
                <a:gd name="T16" fmla="*/ 2147483647 w 166"/>
                <a:gd name="T17" fmla="*/ 2147483647 h 20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6" h="205">
                  <a:moveTo>
                    <a:pt x="166" y="184"/>
                  </a:moveTo>
                  <a:cubicBezTo>
                    <a:pt x="166" y="196"/>
                    <a:pt x="157" y="205"/>
                    <a:pt x="145" y="205"/>
                  </a:cubicBezTo>
                  <a:cubicBezTo>
                    <a:pt x="21" y="205"/>
                    <a:pt x="21" y="205"/>
                    <a:pt x="21" y="205"/>
                  </a:cubicBezTo>
                  <a:cubicBezTo>
                    <a:pt x="9" y="205"/>
                    <a:pt x="0" y="196"/>
                    <a:pt x="0" y="184"/>
                  </a:cubicBezTo>
                  <a:cubicBezTo>
                    <a:pt x="0" y="21"/>
                    <a:pt x="0" y="21"/>
                    <a:pt x="0" y="21"/>
                  </a:cubicBezTo>
                  <a:cubicBezTo>
                    <a:pt x="0" y="10"/>
                    <a:pt x="9" y="0"/>
                    <a:pt x="21" y="0"/>
                  </a:cubicBezTo>
                  <a:cubicBezTo>
                    <a:pt x="145" y="0"/>
                    <a:pt x="145" y="0"/>
                    <a:pt x="145" y="0"/>
                  </a:cubicBezTo>
                  <a:cubicBezTo>
                    <a:pt x="157" y="0"/>
                    <a:pt x="166" y="10"/>
                    <a:pt x="166" y="21"/>
                  </a:cubicBezTo>
                  <a:lnTo>
                    <a:pt x="166" y="184"/>
                  </a:lnTo>
                  <a:close/>
                </a:path>
              </a:pathLst>
            </a:cu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2" name="Freeform 71"/>
            <p:cNvSpPr/>
            <p:nvPr/>
          </p:nvSpPr>
          <p:spPr bwMode="auto">
            <a:xfrm>
              <a:off x="539750" y="2165350"/>
              <a:ext cx="136525" cy="57150"/>
            </a:xfrm>
            <a:custGeom>
              <a:avLst/>
              <a:gdLst>
                <a:gd name="T0" fmla="*/ 2147483647 w 36"/>
                <a:gd name="T1" fmla="*/ 2147483647 h 15"/>
                <a:gd name="T2" fmla="*/ 2147483647 w 36"/>
                <a:gd name="T3" fmla="*/ 0 h 15"/>
                <a:gd name="T4" fmla="*/ 2147483647 w 36"/>
                <a:gd name="T5" fmla="*/ 0 h 15"/>
                <a:gd name="T6" fmla="*/ 2147483647 w 36"/>
                <a:gd name="T7" fmla="*/ 2147483647 h 15"/>
                <a:gd name="T8" fmla="*/ 2147483647 w 36"/>
                <a:gd name="T9" fmla="*/ 2147483647 h 15"/>
                <a:gd name="T10" fmla="*/ 0 w 36"/>
                <a:gd name="T11" fmla="*/ 2147483647 h 15"/>
                <a:gd name="T12" fmla="*/ 2147483647 w 36"/>
                <a:gd name="T13" fmla="*/ 2147483647 h 1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6" h="15">
                  <a:moveTo>
                    <a:pt x="1" y="6"/>
                  </a:moveTo>
                  <a:cubicBezTo>
                    <a:pt x="1" y="3"/>
                    <a:pt x="3" y="0"/>
                    <a:pt x="7" y="0"/>
                  </a:cubicBezTo>
                  <a:cubicBezTo>
                    <a:pt x="29" y="0"/>
                    <a:pt x="29" y="0"/>
                    <a:pt x="29" y="0"/>
                  </a:cubicBezTo>
                  <a:cubicBezTo>
                    <a:pt x="33" y="0"/>
                    <a:pt x="35" y="3"/>
                    <a:pt x="36" y="6"/>
                  </a:cubicBezTo>
                  <a:cubicBezTo>
                    <a:pt x="36" y="15"/>
                    <a:pt x="36" y="15"/>
                    <a:pt x="36" y="15"/>
                  </a:cubicBezTo>
                  <a:cubicBezTo>
                    <a:pt x="0" y="15"/>
                    <a:pt x="0" y="15"/>
                    <a:pt x="0" y="15"/>
                  </a:cubicBezTo>
                  <a:lnTo>
                    <a:pt x="1" y="6"/>
                  </a:lnTo>
                  <a:close/>
                </a:path>
              </a:pathLst>
            </a:custGeom>
            <a:solidFill>
              <a:srgbClr val="FFA52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3" name="Freeform 72"/>
            <p:cNvSpPr/>
            <p:nvPr/>
          </p:nvSpPr>
          <p:spPr bwMode="auto">
            <a:xfrm>
              <a:off x="539750" y="2598738"/>
              <a:ext cx="136525" cy="109538"/>
            </a:xfrm>
            <a:custGeom>
              <a:avLst/>
              <a:gdLst>
                <a:gd name="T0" fmla="*/ 2147483647 w 36"/>
                <a:gd name="T1" fmla="*/ 0 h 29"/>
                <a:gd name="T2" fmla="*/ 2147483647 w 36"/>
                <a:gd name="T3" fmla="*/ 2147483647 h 29"/>
                <a:gd name="T4" fmla="*/ 2147483647 w 36"/>
                <a:gd name="T5" fmla="*/ 2147483647 h 29"/>
                <a:gd name="T6" fmla="*/ 0 w 36"/>
                <a:gd name="T7" fmla="*/ 2147483647 h 29"/>
                <a:gd name="T8" fmla="*/ 2147483647 w 36"/>
                <a:gd name="T9" fmla="*/ 0 h 2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 h="29">
                  <a:moveTo>
                    <a:pt x="36" y="0"/>
                  </a:moveTo>
                  <a:cubicBezTo>
                    <a:pt x="24" y="29"/>
                    <a:pt x="24" y="29"/>
                    <a:pt x="24" y="29"/>
                  </a:cubicBezTo>
                  <a:cubicBezTo>
                    <a:pt x="12" y="29"/>
                    <a:pt x="12" y="29"/>
                    <a:pt x="12" y="29"/>
                  </a:cubicBezTo>
                  <a:cubicBezTo>
                    <a:pt x="0" y="4"/>
                    <a:pt x="0" y="4"/>
                    <a:pt x="0" y="4"/>
                  </a:cubicBezTo>
                  <a:cubicBezTo>
                    <a:pt x="0" y="3"/>
                    <a:pt x="3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4" name="Freeform 73"/>
            <p:cNvSpPr/>
            <p:nvPr/>
          </p:nvSpPr>
          <p:spPr bwMode="auto">
            <a:xfrm>
              <a:off x="539750" y="2222500"/>
              <a:ext cx="136525" cy="417513"/>
            </a:xfrm>
            <a:custGeom>
              <a:avLst/>
              <a:gdLst>
                <a:gd name="T0" fmla="*/ 0 w 36"/>
                <a:gd name="T1" fmla="*/ 2147483647 h 111"/>
                <a:gd name="T2" fmla="*/ 0 w 36"/>
                <a:gd name="T3" fmla="*/ 2147483647 h 111"/>
                <a:gd name="T4" fmla="*/ 0 w 36"/>
                <a:gd name="T5" fmla="*/ 0 h 111"/>
                <a:gd name="T6" fmla="*/ 2147483647 w 36"/>
                <a:gd name="T7" fmla="*/ 0 h 111"/>
                <a:gd name="T8" fmla="*/ 2147483647 w 36"/>
                <a:gd name="T9" fmla="*/ 0 h 111"/>
                <a:gd name="T10" fmla="*/ 2147483647 w 36"/>
                <a:gd name="T11" fmla="*/ 0 h 111"/>
                <a:gd name="T12" fmla="*/ 2147483647 w 36"/>
                <a:gd name="T13" fmla="*/ 0 h 111"/>
                <a:gd name="T14" fmla="*/ 2147483647 w 36"/>
                <a:gd name="T15" fmla="*/ 2147483647 h 111"/>
                <a:gd name="T16" fmla="*/ 2147483647 w 36"/>
                <a:gd name="T17" fmla="*/ 2147483647 h 111"/>
                <a:gd name="T18" fmla="*/ 2147483647 w 36"/>
                <a:gd name="T19" fmla="*/ 2147483647 h 111"/>
                <a:gd name="T20" fmla="*/ 2147483647 w 36"/>
                <a:gd name="T21" fmla="*/ 2147483647 h 111"/>
                <a:gd name="T22" fmla="*/ 2147483647 w 36"/>
                <a:gd name="T23" fmla="*/ 2147483647 h 111"/>
                <a:gd name="T24" fmla="*/ 2147483647 w 36"/>
                <a:gd name="T25" fmla="*/ 2147483647 h 111"/>
                <a:gd name="T26" fmla="*/ 2147483647 w 36"/>
                <a:gd name="T27" fmla="*/ 2147483647 h 111"/>
                <a:gd name="T28" fmla="*/ 2147483647 w 36"/>
                <a:gd name="T29" fmla="*/ 2147483647 h 111"/>
                <a:gd name="T30" fmla="*/ 2147483647 w 36"/>
                <a:gd name="T31" fmla="*/ 2147483647 h 111"/>
                <a:gd name="T32" fmla="*/ 0 w 36"/>
                <a:gd name="T33" fmla="*/ 2147483647 h 111"/>
                <a:gd name="T34" fmla="*/ 0 w 36"/>
                <a:gd name="T35" fmla="*/ 2147483647 h 111"/>
                <a:gd name="T36" fmla="*/ 0 w 36"/>
                <a:gd name="T37" fmla="*/ 2147483647 h 111"/>
                <a:gd name="T38" fmla="*/ 0 w 36"/>
                <a:gd name="T39" fmla="*/ 2147483647 h 11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6" h="111">
                  <a:moveTo>
                    <a:pt x="0" y="94"/>
                  </a:moveTo>
                  <a:cubicBezTo>
                    <a:pt x="0" y="4"/>
                    <a:pt x="0" y="4"/>
                    <a:pt x="0" y="4"/>
                  </a:cubicBezTo>
                  <a:cubicBezTo>
                    <a:pt x="0" y="0"/>
                    <a:pt x="0" y="0"/>
                    <a:pt x="0" y="0"/>
                  </a:cubicBezTo>
                  <a:cubicBezTo>
                    <a:pt x="14" y="0"/>
                    <a:pt x="14" y="0"/>
                    <a:pt x="14" y="0"/>
                  </a:cubicBezTo>
                  <a:cubicBezTo>
                    <a:pt x="30" y="0"/>
                    <a:pt x="30" y="0"/>
                    <a:pt x="30" y="0"/>
                  </a:cubicBezTo>
                  <a:cubicBezTo>
                    <a:pt x="36" y="0"/>
                    <a:pt x="36" y="0"/>
                    <a:pt x="36" y="0"/>
                  </a:cubicBezTo>
                  <a:cubicBezTo>
                    <a:pt x="36" y="0"/>
                    <a:pt x="36" y="0"/>
                    <a:pt x="36" y="0"/>
                  </a:cubicBezTo>
                  <a:cubicBezTo>
                    <a:pt x="36" y="91"/>
                    <a:pt x="36" y="91"/>
                    <a:pt x="36" y="91"/>
                  </a:cubicBezTo>
                  <a:cubicBezTo>
                    <a:pt x="36" y="96"/>
                    <a:pt x="36" y="96"/>
                    <a:pt x="36" y="96"/>
                  </a:cubicBezTo>
                  <a:cubicBezTo>
                    <a:pt x="36" y="99"/>
                    <a:pt x="36" y="99"/>
                    <a:pt x="36" y="99"/>
                  </a:cubicBezTo>
                  <a:cubicBezTo>
                    <a:pt x="36" y="100"/>
                    <a:pt x="36" y="100"/>
                    <a:pt x="36" y="100"/>
                  </a:cubicBezTo>
                  <a:cubicBezTo>
                    <a:pt x="36" y="100"/>
                    <a:pt x="35" y="102"/>
                    <a:pt x="33" y="107"/>
                  </a:cubicBezTo>
                  <a:cubicBezTo>
                    <a:pt x="31" y="111"/>
                    <a:pt x="30" y="101"/>
                    <a:pt x="30" y="101"/>
                  </a:cubicBezTo>
                  <a:cubicBezTo>
                    <a:pt x="30" y="101"/>
                    <a:pt x="25" y="108"/>
                    <a:pt x="22" y="108"/>
                  </a:cubicBezTo>
                  <a:cubicBezTo>
                    <a:pt x="19" y="108"/>
                    <a:pt x="14" y="102"/>
                    <a:pt x="14" y="102"/>
                  </a:cubicBezTo>
                  <a:cubicBezTo>
                    <a:pt x="14" y="102"/>
                    <a:pt x="9" y="111"/>
                    <a:pt x="6" y="110"/>
                  </a:cubicBezTo>
                  <a:cubicBezTo>
                    <a:pt x="3" y="108"/>
                    <a:pt x="0" y="104"/>
                    <a:pt x="0" y="104"/>
                  </a:cubicBezTo>
                  <a:cubicBezTo>
                    <a:pt x="0" y="103"/>
                    <a:pt x="0" y="103"/>
                    <a:pt x="0" y="103"/>
                  </a:cubicBezTo>
                  <a:cubicBezTo>
                    <a:pt x="0" y="99"/>
                    <a:pt x="0" y="99"/>
                    <a:pt x="0" y="99"/>
                  </a:cubicBezTo>
                  <a:lnTo>
                    <a:pt x="0" y="94"/>
                  </a:lnTo>
                  <a:close/>
                </a:path>
              </a:pathLst>
            </a:custGeom>
            <a:solidFill>
              <a:srgbClr val="3FB4A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5" name="Freeform 74"/>
            <p:cNvSpPr/>
            <p:nvPr/>
          </p:nvSpPr>
          <p:spPr bwMode="auto">
            <a:xfrm>
              <a:off x="585788" y="2705100"/>
              <a:ext cx="44450" cy="55563"/>
            </a:xfrm>
            <a:custGeom>
              <a:avLst/>
              <a:gdLst>
                <a:gd name="T0" fmla="*/ 2147483647 w 12"/>
                <a:gd name="T1" fmla="*/ 0 h 15"/>
                <a:gd name="T2" fmla="*/ 2147483647 w 12"/>
                <a:gd name="T3" fmla="*/ 2147483647 h 15"/>
                <a:gd name="T4" fmla="*/ 2147483647 w 12"/>
                <a:gd name="T5" fmla="*/ 2147483647 h 15"/>
                <a:gd name="T6" fmla="*/ 2147483647 w 12"/>
                <a:gd name="T7" fmla="*/ 2147483647 h 15"/>
                <a:gd name="T8" fmla="*/ 0 w 12"/>
                <a:gd name="T9" fmla="*/ 0 h 15"/>
                <a:gd name="T10" fmla="*/ 2147483647 w 12"/>
                <a:gd name="T11" fmla="*/ 0 h 1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 h="15">
                  <a:moveTo>
                    <a:pt x="12" y="0"/>
                  </a:moveTo>
                  <a:cubicBezTo>
                    <a:pt x="6" y="14"/>
                    <a:pt x="6" y="14"/>
                    <a:pt x="6" y="14"/>
                  </a:cubicBezTo>
                  <a:cubicBezTo>
                    <a:pt x="6" y="15"/>
                    <a:pt x="6" y="15"/>
                    <a:pt x="6" y="15"/>
                  </a:cubicBezTo>
                  <a:cubicBezTo>
                    <a:pt x="6" y="14"/>
                    <a:pt x="6" y="14"/>
                    <a:pt x="6" y="14"/>
                  </a:cubicBezTo>
                  <a:cubicBezTo>
                    <a:pt x="0" y="0"/>
                    <a:pt x="0" y="0"/>
                    <a:pt x="0" y="0"/>
                  </a:cubicBezTo>
                  <a:cubicBezTo>
                    <a:pt x="4" y="0"/>
                    <a:pt x="8" y="0"/>
                    <a:pt x="12" y="0"/>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6" name="Freeform 75"/>
            <p:cNvSpPr/>
            <p:nvPr/>
          </p:nvSpPr>
          <p:spPr bwMode="auto">
            <a:xfrm>
              <a:off x="136525" y="2343150"/>
              <a:ext cx="649288" cy="49213"/>
            </a:xfrm>
            <a:custGeom>
              <a:avLst/>
              <a:gdLst>
                <a:gd name="T0" fmla="*/ 2147483647 w 172"/>
                <a:gd name="T1" fmla="*/ 2147483647 h 13"/>
                <a:gd name="T2" fmla="*/ 2147483647 w 172"/>
                <a:gd name="T3" fmla="*/ 2147483647 h 13"/>
                <a:gd name="T4" fmla="*/ 2147483647 w 172"/>
                <a:gd name="T5" fmla="*/ 2147483647 h 13"/>
                <a:gd name="T6" fmla="*/ 0 w 172"/>
                <a:gd name="T7" fmla="*/ 2147483647 h 13"/>
                <a:gd name="T8" fmla="*/ 2147483647 w 172"/>
                <a:gd name="T9" fmla="*/ 2147483647 h 13"/>
                <a:gd name="T10" fmla="*/ 2147483647 w 172"/>
                <a:gd name="T11" fmla="*/ 0 h 13"/>
                <a:gd name="T12" fmla="*/ 2147483647 w 172"/>
                <a:gd name="T13" fmla="*/ 2147483647 h 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2" h="13">
                  <a:moveTo>
                    <a:pt x="172" y="6"/>
                  </a:moveTo>
                  <a:cubicBezTo>
                    <a:pt x="172" y="9"/>
                    <a:pt x="170" y="12"/>
                    <a:pt x="167" y="12"/>
                  </a:cubicBezTo>
                  <a:cubicBezTo>
                    <a:pt x="4" y="13"/>
                    <a:pt x="4" y="13"/>
                    <a:pt x="4" y="13"/>
                  </a:cubicBezTo>
                  <a:cubicBezTo>
                    <a:pt x="2" y="13"/>
                    <a:pt x="0" y="11"/>
                    <a:pt x="0" y="7"/>
                  </a:cubicBezTo>
                  <a:cubicBezTo>
                    <a:pt x="0" y="4"/>
                    <a:pt x="2" y="1"/>
                    <a:pt x="4" y="1"/>
                  </a:cubicBezTo>
                  <a:cubicBezTo>
                    <a:pt x="167" y="0"/>
                    <a:pt x="167" y="0"/>
                    <a:pt x="167" y="0"/>
                  </a:cubicBezTo>
                  <a:cubicBezTo>
                    <a:pt x="170" y="0"/>
                    <a:pt x="172" y="2"/>
                    <a:pt x="172" y="6"/>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7" name="Freeform 76"/>
            <p:cNvSpPr/>
            <p:nvPr/>
          </p:nvSpPr>
          <p:spPr bwMode="auto">
            <a:xfrm>
              <a:off x="130175" y="2332038"/>
              <a:ext cx="669925" cy="33338"/>
            </a:xfrm>
            <a:custGeom>
              <a:avLst/>
              <a:gdLst>
                <a:gd name="T0" fmla="*/ 2147483647 w 178"/>
                <a:gd name="T1" fmla="*/ 2147483647 h 9"/>
                <a:gd name="T2" fmla="*/ 2147483647 w 178"/>
                <a:gd name="T3" fmla="*/ 2147483647 h 9"/>
                <a:gd name="T4" fmla="*/ 2147483647 w 178"/>
                <a:gd name="T5" fmla="*/ 2147483647 h 9"/>
                <a:gd name="T6" fmla="*/ 0 w 178"/>
                <a:gd name="T7" fmla="*/ 2147483647 h 9"/>
                <a:gd name="T8" fmla="*/ 2147483647 w 178"/>
                <a:gd name="T9" fmla="*/ 0 h 9"/>
                <a:gd name="T10" fmla="*/ 2147483647 w 178"/>
                <a:gd name="T11" fmla="*/ 0 h 9"/>
                <a:gd name="T12" fmla="*/ 2147483647 w 178"/>
                <a:gd name="T13" fmla="*/ 2147483647 h 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8" h="9">
                  <a:moveTo>
                    <a:pt x="178" y="5"/>
                  </a:moveTo>
                  <a:cubicBezTo>
                    <a:pt x="178" y="7"/>
                    <a:pt x="176" y="9"/>
                    <a:pt x="173" y="9"/>
                  </a:cubicBezTo>
                  <a:cubicBezTo>
                    <a:pt x="5" y="9"/>
                    <a:pt x="5" y="9"/>
                    <a:pt x="5" y="9"/>
                  </a:cubicBezTo>
                  <a:cubicBezTo>
                    <a:pt x="2" y="9"/>
                    <a:pt x="0" y="7"/>
                    <a:pt x="0" y="5"/>
                  </a:cubicBezTo>
                  <a:cubicBezTo>
                    <a:pt x="0" y="2"/>
                    <a:pt x="2" y="0"/>
                    <a:pt x="5" y="0"/>
                  </a:cubicBezTo>
                  <a:cubicBezTo>
                    <a:pt x="173" y="0"/>
                    <a:pt x="173" y="0"/>
                    <a:pt x="173" y="0"/>
                  </a:cubicBezTo>
                  <a:cubicBezTo>
                    <a:pt x="176" y="0"/>
                    <a:pt x="178" y="2"/>
                    <a:pt x="178"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6150" name="文本框 75"/>
          <p:cNvSpPr txBox="1">
            <a:spLocks noChangeArrowheads="1"/>
          </p:cNvSpPr>
          <p:nvPr/>
        </p:nvSpPr>
        <p:spPr bwMode="auto">
          <a:xfrm>
            <a:off x="5900738" y="5510213"/>
            <a:ext cx="2687637"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6000">
                <a:solidFill>
                  <a:schemeClr val="bg1"/>
                </a:solidFill>
                <a:latin typeface="Impact" panose="020B0806030902050204" pitchFamily="34" charset="0"/>
              </a:rPr>
              <a:t>PART 1</a:t>
            </a:r>
            <a:endParaRPr lang="zh-CN" altLang="en-US" sz="6000">
              <a:solidFill>
                <a:schemeClr val="bg1"/>
              </a:solidFill>
              <a:latin typeface="Impact" panose="020B0806030902050204" pitchFamily="34" charset="0"/>
            </a:endParaRPr>
          </a:p>
        </p:txBody>
      </p:sp>
      <p:sp>
        <p:nvSpPr>
          <p:cNvPr id="6151" name="TextBox 13"/>
          <p:cNvSpPr txBox="1">
            <a:spLocks noChangeArrowheads="1"/>
          </p:cNvSpPr>
          <p:nvPr/>
        </p:nvSpPr>
        <p:spPr bwMode="auto">
          <a:xfrm>
            <a:off x="192692" y="1929308"/>
            <a:ext cx="402748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统一建模语言即</a:t>
            </a:r>
            <a:r>
              <a:rPr lang="en-US" altLang="zh-CN"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UML </a:t>
            </a:r>
            <a:r>
              <a:rPr lang="zh-CN" altLang="en-US"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是一种用于对软件密集型系统的制品进行可视化，详述，构造和文档化的图形语言。</a:t>
            </a:r>
            <a:endParaRPr lang="en-US" altLang="zh-CN" sz="2400" dirty="0">
              <a:solidFill>
                <a:srgbClr val="404040"/>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285359" y="1347038"/>
            <a:ext cx="1415772" cy="584775"/>
          </a:xfrm>
          <a:prstGeom prst="rect">
            <a:avLst/>
          </a:prstGeom>
          <a:noFill/>
        </p:spPr>
        <p:txBody>
          <a:bodyPr wrap="none" rtlCol="0">
            <a:spAutoFit/>
          </a:bodyPr>
          <a:lstStyle/>
          <a:p>
            <a:r>
              <a:rPr kumimoji="1" lang="zh-CN" altLang="en-US" sz="3200" dirty="0"/>
              <a:t>对象图</a:t>
            </a:r>
          </a:p>
        </p:txBody>
      </p:sp>
      <p:sp>
        <p:nvSpPr>
          <p:cNvPr id="5" name="文本框 4"/>
          <p:cNvSpPr txBox="1"/>
          <p:nvPr/>
        </p:nvSpPr>
        <p:spPr>
          <a:xfrm>
            <a:off x="1172160" y="2330931"/>
            <a:ext cx="7725192" cy="523220"/>
          </a:xfrm>
          <a:prstGeom prst="rect">
            <a:avLst/>
          </a:prstGeom>
          <a:noFill/>
        </p:spPr>
        <p:txBody>
          <a:bodyPr wrap="square" rtlCol="0">
            <a:spAutoFit/>
          </a:bodyPr>
          <a:lstStyle/>
          <a:p>
            <a:r>
              <a:rPr kumimoji="1" lang="zh-CN" altLang="en-US" sz="2800" dirty="0"/>
              <a:t>展现了一组对象以及它们之间的关系。</a:t>
            </a:r>
          </a:p>
        </p:txBody>
      </p:sp>
      <p:pic>
        <p:nvPicPr>
          <p:cNvPr id="6" name="图片 5">
            <a:extLst>
              <a:ext uri="{FF2B5EF4-FFF2-40B4-BE49-F238E27FC236}">
                <a16:creationId xmlns:a16="http://schemas.microsoft.com/office/drawing/2014/main" id="{C7A6787B-028A-8441-AD8B-D7B0E931C5B0}"/>
              </a:ext>
            </a:extLst>
          </p:cNvPr>
          <p:cNvPicPr>
            <a:picLocks noChangeAspect="1"/>
          </p:cNvPicPr>
          <p:nvPr/>
        </p:nvPicPr>
        <p:blipFill>
          <a:blip r:embed="rId4"/>
          <a:stretch>
            <a:fillRect/>
          </a:stretch>
        </p:blipFill>
        <p:spPr>
          <a:xfrm>
            <a:off x="2206625" y="3168957"/>
            <a:ext cx="4127500" cy="295910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170287"/>
            <a:ext cx="1415772" cy="584775"/>
          </a:xfrm>
          <a:prstGeom prst="rect">
            <a:avLst/>
          </a:prstGeom>
          <a:noFill/>
        </p:spPr>
        <p:txBody>
          <a:bodyPr wrap="none" rtlCol="0">
            <a:spAutoFit/>
          </a:bodyPr>
          <a:lstStyle/>
          <a:p>
            <a:r>
              <a:rPr kumimoji="1" lang="zh-CN" altLang="en-US" sz="3200" dirty="0"/>
              <a:t>构件图</a:t>
            </a:r>
          </a:p>
        </p:txBody>
      </p:sp>
      <p:sp>
        <p:nvSpPr>
          <p:cNvPr id="5" name="文本框 4"/>
          <p:cNvSpPr txBox="1"/>
          <p:nvPr/>
        </p:nvSpPr>
        <p:spPr>
          <a:xfrm>
            <a:off x="1009442" y="1970496"/>
            <a:ext cx="7725192" cy="954107"/>
          </a:xfrm>
          <a:prstGeom prst="rect">
            <a:avLst/>
          </a:prstGeom>
          <a:noFill/>
        </p:spPr>
        <p:txBody>
          <a:bodyPr wrap="square" rtlCol="0">
            <a:spAutoFit/>
          </a:bodyPr>
          <a:lstStyle/>
          <a:p>
            <a:r>
              <a:rPr kumimoji="1" lang="zh-CN" altLang="en-US" sz="2800" dirty="0"/>
              <a:t>展现了一个封装的类和它的接口，端口以及由内嵌的构件和连接件构成的内部结构</a:t>
            </a:r>
          </a:p>
        </p:txBody>
      </p:sp>
      <p:pic>
        <p:nvPicPr>
          <p:cNvPr id="6" name="图片 5">
            <a:extLst>
              <a:ext uri="{FF2B5EF4-FFF2-40B4-BE49-F238E27FC236}">
                <a16:creationId xmlns:a16="http://schemas.microsoft.com/office/drawing/2014/main" id="{964F5201-901D-EC4D-828B-C340909F592B}"/>
              </a:ext>
            </a:extLst>
          </p:cNvPr>
          <p:cNvPicPr>
            <a:picLocks noChangeAspect="1"/>
          </p:cNvPicPr>
          <p:nvPr/>
        </p:nvPicPr>
        <p:blipFill>
          <a:blip r:embed="rId4"/>
          <a:stretch>
            <a:fillRect/>
          </a:stretch>
        </p:blipFill>
        <p:spPr>
          <a:xfrm>
            <a:off x="723900" y="4003675"/>
            <a:ext cx="2540000" cy="1206500"/>
          </a:xfrm>
          <a:prstGeom prst="rect">
            <a:avLst/>
          </a:prstGeom>
        </p:spPr>
      </p:pic>
      <p:sp>
        <p:nvSpPr>
          <p:cNvPr id="7" name="文本框 6">
            <a:extLst>
              <a:ext uri="{FF2B5EF4-FFF2-40B4-BE49-F238E27FC236}">
                <a16:creationId xmlns:a16="http://schemas.microsoft.com/office/drawing/2014/main" id="{E2862F95-64EF-7044-9A0E-F48B0C22F97B}"/>
              </a:ext>
            </a:extLst>
          </p:cNvPr>
          <p:cNvSpPr txBox="1"/>
          <p:nvPr/>
        </p:nvSpPr>
        <p:spPr>
          <a:xfrm>
            <a:off x="4389120" y="3413125"/>
            <a:ext cx="3882683" cy="2246769"/>
          </a:xfrm>
          <a:prstGeom prst="rect">
            <a:avLst/>
          </a:prstGeom>
          <a:noFill/>
        </p:spPr>
        <p:txBody>
          <a:bodyPr wrap="square" rtlCol="0">
            <a:spAutoFit/>
          </a:bodyPr>
          <a:lstStyle/>
          <a:p>
            <a:r>
              <a:rPr kumimoji="1" lang="zh-CN" altLang="en-US" sz="2800" dirty="0"/>
              <a:t>使得系统人员和开发人员能够从整体上了解系统的所有物理构件，显示了所开发的系统构件之间的依赖性。</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782777" y="840623"/>
            <a:ext cx="1415772" cy="584775"/>
          </a:xfrm>
          <a:prstGeom prst="rect">
            <a:avLst/>
          </a:prstGeom>
          <a:noFill/>
        </p:spPr>
        <p:txBody>
          <a:bodyPr wrap="none" rtlCol="0">
            <a:spAutoFit/>
          </a:bodyPr>
          <a:lstStyle/>
          <a:p>
            <a:r>
              <a:rPr kumimoji="1" lang="zh-CN" altLang="en-US" sz="3200" dirty="0"/>
              <a:t>用况图</a:t>
            </a:r>
          </a:p>
        </p:txBody>
      </p:sp>
      <p:sp>
        <p:nvSpPr>
          <p:cNvPr id="5" name="文本框 4"/>
          <p:cNvSpPr txBox="1"/>
          <p:nvPr/>
        </p:nvSpPr>
        <p:spPr>
          <a:xfrm>
            <a:off x="1009442" y="1564465"/>
            <a:ext cx="7725192" cy="523220"/>
          </a:xfrm>
          <a:prstGeom prst="rect">
            <a:avLst/>
          </a:prstGeom>
          <a:noFill/>
        </p:spPr>
        <p:txBody>
          <a:bodyPr wrap="square" rtlCol="0">
            <a:spAutoFit/>
          </a:bodyPr>
          <a:lstStyle/>
          <a:p>
            <a:r>
              <a:rPr kumimoji="1" lang="zh-CN" altLang="en-US" sz="2800" dirty="0"/>
              <a:t>展现了一组用况，参与者及它们之间的关系</a:t>
            </a:r>
          </a:p>
        </p:txBody>
      </p:sp>
      <p:pic>
        <p:nvPicPr>
          <p:cNvPr id="6" name="图片 5">
            <a:extLst>
              <a:ext uri="{FF2B5EF4-FFF2-40B4-BE49-F238E27FC236}">
                <a16:creationId xmlns:a16="http://schemas.microsoft.com/office/drawing/2014/main" id="{C69AAE29-0203-D74F-BFA5-03948425D5DF}"/>
              </a:ext>
            </a:extLst>
          </p:cNvPr>
          <p:cNvPicPr>
            <a:picLocks noChangeAspect="1"/>
          </p:cNvPicPr>
          <p:nvPr/>
        </p:nvPicPr>
        <p:blipFill>
          <a:blip r:embed="rId4"/>
          <a:stretch>
            <a:fillRect/>
          </a:stretch>
        </p:blipFill>
        <p:spPr>
          <a:xfrm>
            <a:off x="923925" y="2095207"/>
            <a:ext cx="6565900" cy="43815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924523" y="1036637"/>
            <a:ext cx="1415772" cy="584775"/>
          </a:xfrm>
          <a:prstGeom prst="rect">
            <a:avLst/>
          </a:prstGeom>
          <a:noFill/>
        </p:spPr>
        <p:txBody>
          <a:bodyPr wrap="none" rtlCol="0">
            <a:spAutoFit/>
          </a:bodyPr>
          <a:lstStyle/>
          <a:p>
            <a:r>
              <a:rPr kumimoji="1" lang="zh-CN" altLang="en-US" sz="3200" dirty="0"/>
              <a:t>交互图</a:t>
            </a:r>
          </a:p>
        </p:txBody>
      </p:sp>
      <p:sp>
        <p:nvSpPr>
          <p:cNvPr id="5" name="文本框 4"/>
          <p:cNvSpPr txBox="1"/>
          <p:nvPr/>
        </p:nvSpPr>
        <p:spPr>
          <a:xfrm>
            <a:off x="1009442" y="1914712"/>
            <a:ext cx="7725192" cy="1384995"/>
          </a:xfrm>
          <a:prstGeom prst="rect">
            <a:avLst/>
          </a:prstGeom>
          <a:noFill/>
        </p:spPr>
        <p:txBody>
          <a:bodyPr wrap="square" rtlCol="0">
            <a:spAutoFit/>
          </a:bodyPr>
          <a:lstStyle/>
          <a:p>
            <a:r>
              <a:rPr kumimoji="1" lang="zh-CN" altLang="en-US" sz="2800" dirty="0"/>
              <a:t>顺序图和通信图都是交互图。展现了一种交互，它由一组对象或角色以及它们之间可能发送的消息构成。</a:t>
            </a:r>
          </a:p>
        </p:txBody>
      </p:sp>
      <p:pic>
        <p:nvPicPr>
          <p:cNvPr id="6" name="图片 5">
            <a:extLst>
              <a:ext uri="{FF2B5EF4-FFF2-40B4-BE49-F238E27FC236}">
                <a16:creationId xmlns:a16="http://schemas.microsoft.com/office/drawing/2014/main" id="{9D568DAF-4CAF-A54E-99B8-F0F3F6E74EEE}"/>
              </a:ext>
            </a:extLst>
          </p:cNvPr>
          <p:cNvPicPr>
            <a:picLocks noChangeAspect="1"/>
          </p:cNvPicPr>
          <p:nvPr/>
        </p:nvPicPr>
        <p:blipFill>
          <a:blip r:embed="rId4"/>
          <a:stretch>
            <a:fillRect/>
          </a:stretch>
        </p:blipFill>
        <p:spPr>
          <a:xfrm>
            <a:off x="2340295" y="3549089"/>
            <a:ext cx="5080000" cy="266700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977594" y="877900"/>
            <a:ext cx="1415772" cy="584775"/>
          </a:xfrm>
          <a:prstGeom prst="rect">
            <a:avLst/>
          </a:prstGeom>
          <a:noFill/>
        </p:spPr>
        <p:txBody>
          <a:bodyPr wrap="none" rtlCol="0">
            <a:spAutoFit/>
          </a:bodyPr>
          <a:lstStyle/>
          <a:p>
            <a:r>
              <a:rPr kumimoji="1" lang="zh-CN" altLang="en-US" sz="3200" dirty="0"/>
              <a:t>状态图</a:t>
            </a:r>
          </a:p>
        </p:txBody>
      </p:sp>
      <p:sp>
        <p:nvSpPr>
          <p:cNvPr id="5" name="文本框 4"/>
          <p:cNvSpPr txBox="1"/>
          <p:nvPr/>
        </p:nvSpPr>
        <p:spPr>
          <a:xfrm>
            <a:off x="1115036" y="1615271"/>
            <a:ext cx="7725192" cy="954107"/>
          </a:xfrm>
          <a:prstGeom prst="rect">
            <a:avLst/>
          </a:prstGeom>
          <a:noFill/>
        </p:spPr>
        <p:txBody>
          <a:bodyPr wrap="square" rtlCol="0">
            <a:spAutoFit/>
          </a:bodyPr>
          <a:lstStyle/>
          <a:p>
            <a:r>
              <a:rPr kumimoji="1" lang="zh-CN" altLang="en-US" sz="2800" dirty="0"/>
              <a:t>展现了一个状态机，它由状态，转移，事件和活动组成。状态图展现了对象的动态视图。</a:t>
            </a:r>
          </a:p>
        </p:txBody>
      </p:sp>
      <p:pic>
        <p:nvPicPr>
          <p:cNvPr id="6" name="图片 5">
            <a:extLst>
              <a:ext uri="{FF2B5EF4-FFF2-40B4-BE49-F238E27FC236}">
                <a16:creationId xmlns:a16="http://schemas.microsoft.com/office/drawing/2014/main" id="{34CE4B54-2A32-3747-ADFF-C38A21386032}"/>
              </a:ext>
            </a:extLst>
          </p:cNvPr>
          <p:cNvPicPr>
            <a:picLocks noChangeAspect="1"/>
          </p:cNvPicPr>
          <p:nvPr/>
        </p:nvPicPr>
        <p:blipFill>
          <a:blip r:embed="rId4"/>
          <a:stretch>
            <a:fillRect/>
          </a:stretch>
        </p:blipFill>
        <p:spPr>
          <a:xfrm>
            <a:off x="980953" y="2736850"/>
            <a:ext cx="5575300" cy="368300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36637"/>
            <a:ext cx="1415772" cy="584775"/>
          </a:xfrm>
          <a:prstGeom prst="rect">
            <a:avLst/>
          </a:prstGeom>
          <a:noFill/>
        </p:spPr>
        <p:txBody>
          <a:bodyPr wrap="none" rtlCol="0">
            <a:spAutoFit/>
          </a:bodyPr>
          <a:lstStyle/>
          <a:p>
            <a:r>
              <a:rPr kumimoji="1" lang="zh-CN" altLang="en-US" sz="3200" dirty="0"/>
              <a:t>活动图</a:t>
            </a:r>
          </a:p>
        </p:txBody>
      </p:sp>
      <p:sp>
        <p:nvSpPr>
          <p:cNvPr id="5" name="文本框 4"/>
          <p:cNvSpPr txBox="1"/>
          <p:nvPr/>
        </p:nvSpPr>
        <p:spPr>
          <a:xfrm>
            <a:off x="1009442" y="1913599"/>
            <a:ext cx="7725192" cy="1384995"/>
          </a:xfrm>
          <a:prstGeom prst="rect">
            <a:avLst/>
          </a:prstGeom>
          <a:noFill/>
        </p:spPr>
        <p:txBody>
          <a:bodyPr wrap="square" rtlCol="0">
            <a:spAutoFit/>
          </a:bodyPr>
          <a:lstStyle/>
          <a:p>
            <a:r>
              <a:rPr kumimoji="1" lang="zh-CN" altLang="en-US" sz="2800" dirty="0"/>
              <a:t>将进程或其他计算的结构展示为计算内部一步一步的控制流和数据流。活动图专注于系统的动态视图。</a:t>
            </a:r>
          </a:p>
        </p:txBody>
      </p:sp>
      <p:pic>
        <p:nvPicPr>
          <p:cNvPr id="6" name="图片 5">
            <a:extLst>
              <a:ext uri="{FF2B5EF4-FFF2-40B4-BE49-F238E27FC236}">
                <a16:creationId xmlns:a16="http://schemas.microsoft.com/office/drawing/2014/main" id="{4F4A3E04-AE31-1044-BB8C-1B81651B4CE0}"/>
              </a:ext>
            </a:extLst>
          </p:cNvPr>
          <p:cNvPicPr>
            <a:picLocks noChangeAspect="1"/>
          </p:cNvPicPr>
          <p:nvPr/>
        </p:nvPicPr>
        <p:blipFill>
          <a:blip r:embed="rId4"/>
          <a:stretch>
            <a:fillRect/>
          </a:stretch>
        </p:blipFill>
        <p:spPr>
          <a:xfrm>
            <a:off x="2454275" y="3016250"/>
            <a:ext cx="4038600" cy="312420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v</a:t>
            </a: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673710" y="919568"/>
            <a:ext cx="1415772" cy="584775"/>
          </a:xfrm>
          <a:prstGeom prst="rect">
            <a:avLst/>
          </a:prstGeom>
          <a:noFill/>
        </p:spPr>
        <p:txBody>
          <a:bodyPr wrap="none" rtlCol="0">
            <a:spAutoFit/>
          </a:bodyPr>
          <a:lstStyle/>
          <a:p>
            <a:r>
              <a:rPr kumimoji="1" lang="zh-CN" altLang="en-US" sz="3200" dirty="0"/>
              <a:t>部署图</a:t>
            </a:r>
          </a:p>
        </p:txBody>
      </p:sp>
      <p:sp>
        <p:nvSpPr>
          <p:cNvPr id="5" name="文本框 4"/>
          <p:cNvSpPr txBox="1"/>
          <p:nvPr/>
        </p:nvSpPr>
        <p:spPr>
          <a:xfrm>
            <a:off x="1009442" y="1873048"/>
            <a:ext cx="7725192" cy="954107"/>
          </a:xfrm>
          <a:prstGeom prst="rect">
            <a:avLst/>
          </a:prstGeom>
          <a:noFill/>
        </p:spPr>
        <p:txBody>
          <a:bodyPr wrap="square" rtlCol="0">
            <a:spAutoFit/>
          </a:bodyPr>
          <a:lstStyle/>
          <a:p>
            <a:r>
              <a:rPr kumimoji="1" lang="zh-CN" altLang="en-US" sz="2800" dirty="0"/>
              <a:t>展现了对运行时的处理结点以及在其中生存的构件的配置。通常一个结点包含一个或多个制品。</a:t>
            </a:r>
          </a:p>
        </p:txBody>
      </p:sp>
      <p:pic>
        <p:nvPicPr>
          <p:cNvPr id="6" name="图片 5">
            <a:extLst>
              <a:ext uri="{FF2B5EF4-FFF2-40B4-BE49-F238E27FC236}">
                <a16:creationId xmlns:a16="http://schemas.microsoft.com/office/drawing/2014/main" id="{8C951D70-272C-DC42-9BE6-1BEC7DD1D526}"/>
              </a:ext>
            </a:extLst>
          </p:cNvPr>
          <p:cNvPicPr>
            <a:picLocks noChangeAspect="1"/>
          </p:cNvPicPr>
          <p:nvPr/>
        </p:nvPicPr>
        <p:blipFill>
          <a:blip r:embed="rId4"/>
          <a:stretch>
            <a:fillRect/>
          </a:stretch>
        </p:blipFill>
        <p:spPr>
          <a:xfrm>
            <a:off x="2059780" y="3204097"/>
            <a:ext cx="5807453" cy="2774672"/>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976718"/>
            <a:ext cx="1415772" cy="584775"/>
          </a:xfrm>
          <a:prstGeom prst="rect">
            <a:avLst/>
          </a:prstGeom>
          <a:noFill/>
        </p:spPr>
        <p:txBody>
          <a:bodyPr wrap="none" rtlCol="0">
            <a:spAutoFit/>
          </a:bodyPr>
          <a:lstStyle/>
          <a:p>
            <a:r>
              <a:rPr kumimoji="1" lang="zh-CN" altLang="en-US" sz="3200" dirty="0"/>
              <a:t>制品图</a:t>
            </a:r>
          </a:p>
        </p:txBody>
      </p:sp>
      <p:sp>
        <p:nvSpPr>
          <p:cNvPr id="5" name="文本框 4"/>
          <p:cNvSpPr txBox="1"/>
          <p:nvPr/>
        </p:nvSpPr>
        <p:spPr>
          <a:xfrm>
            <a:off x="1009442" y="1751083"/>
            <a:ext cx="7725192" cy="523220"/>
          </a:xfrm>
          <a:prstGeom prst="rect">
            <a:avLst/>
          </a:prstGeom>
          <a:noFill/>
        </p:spPr>
        <p:txBody>
          <a:bodyPr wrap="square" rtlCol="0">
            <a:spAutoFit/>
          </a:bodyPr>
          <a:lstStyle/>
          <a:p>
            <a:r>
              <a:rPr kumimoji="1" lang="zh-CN" altLang="en-US" sz="2800" dirty="0"/>
              <a:t>展现了计算机中一个系统的物理结构。</a:t>
            </a:r>
          </a:p>
        </p:txBody>
      </p:sp>
      <p:pic>
        <p:nvPicPr>
          <p:cNvPr id="6" name="图片 5">
            <a:extLst>
              <a:ext uri="{FF2B5EF4-FFF2-40B4-BE49-F238E27FC236}">
                <a16:creationId xmlns:a16="http://schemas.microsoft.com/office/drawing/2014/main" id="{42081414-A21E-4649-AA16-795E267B6483}"/>
              </a:ext>
            </a:extLst>
          </p:cNvPr>
          <p:cNvPicPr>
            <a:picLocks noChangeAspect="1"/>
          </p:cNvPicPr>
          <p:nvPr/>
        </p:nvPicPr>
        <p:blipFill>
          <a:blip r:embed="rId4"/>
          <a:stretch>
            <a:fillRect/>
          </a:stretch>
        </p:blipFill>
        <p:spPr>
          <a:xfrm>
            <a:off x="1066255" y="2714625"/>
            <a:ext cx="4329242" cy="2895624"/>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187365"/>
            <a:ext cx="1005403" cy="584775"/>
          </a:xfrm>
          <a:prstGeom prst="rect">
            <a:avLst/>
          </a:prstGeom>
          <a:noFill/>
        </p:spPr>
        <p:txBody>
          <a:bodyPr wrap="none" rtlCol="0">
            <a:spAutoFit/>
          </a:bodyPr>
          <a:lstStyle/>
          <a:p>
            <a:r>
              <a:rPr kumimoji="1" lang="zh-CN" altLang="en-US" sz="3200" dirty="0"/>
              <a:t>包图</a:t>
            </a:r>
          </a:p>
        </p:txBody>
      </p:sp>
      <p:sp>
        <p:nvSpPr>
          <p:cNvPr id="5" name="文本框 4"/>
          <p:cNvSpPr txBox="1"/>
          <p:nvPr/>
        </p:nvSpPr>
        <p:spPr>
          <a:xfrm>
            <a:off x="1009442" y="2056483"/>
            <a:ext cx="7725192" cy="954107"/>
          </a:xfrm>
          <a:prstGeom prst="rect">
            <a:avLst/>
          </a:prstGeom>
          <a:noFill/>
        </p:spPr>
        <p:txBody>
          <a:bodyPr wrap="square" rtlCol="0">
            <a:spAutoFit/>
          </a:bodyPr>
          <a:lstStyle/>
          <a:p>
            <a:r>
              <a:rPr kumimoji="1" lang="zh-CN" altLang="en-US" sz="2800" dirty="0"/>
              <a:t>展现了由模型本身分解而成的组织单元以及它们的依赖关系。</a:t>
            </a:r>
          </a:p>
        </p:txBody>
      </p:sp>
      <p:pic>
        <p:nvPicPr>
          <p:cNvPr id="6" name="图片 5">
            <a:extLst>
              <a:ext uri="{FF2B5EF4-FFF2-40B4-BE49-F238E27FC236}">
                <a16:creationId xmlns:a16="http://schemas.microsoft.com/office/drawing/2014/main" id="{3FB3069F-BACC-6A4D-B934-FC631F8B8B41}"/>
              </a:ext>
            </a:extLst>
          </p:cNvPr>
          <p:cNvPicPr>
            <a:picLocks noChangeAspect="1"/>
          </p:cNvPicPr>
          <p:nvPr/>
        </p:nvPicPr>
        <p:blipFill>
          <a:blip r:embed="rId4"/>
          <a:stretch>
            <a:fillRect/>
          </a:stretch>
        </p:blipFill>
        <p:spPr>
          <a:xfrm>
            <a:off x="2614930" y="3010590"/>
            <a:ext cx="5009515" cy="3584043"/>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009442" y="769694"/>
            <a:ext cx="1415772" cy="584775"/>
          </a:xfrm>
          <a:prstGeom prst="rect">
            <a:avLst/>
          </a:prstGeom>
          <a:noFill/>
        </p:spPr>
        <p:txBody>
          <a:bodyPr wrap="none" rtlCol="0">
            <a:spAutoFit/>
          </a:bodyPr>
          <a:lstStyle/>
          <a:p>
            <a:r>
              <a:rPr kumimoji="1" lang="zh-CN" altLang="en-US" sz="3200" dirty="0"/>
              <a:t>定时图</a:t>
            </a:r>
          </a:p>
        </p:txBody>
      </p:sp>
      <p:sp>
        <p:nvSpPr>
          <p:cNvPr id="5" name="文本框 4"/>
          <p:cNvSpPr txBox="1"/>
          <p:nvPr/>
        </p:nvSpPr>
        <p:spPr>
          <a:xfrm>
            <a:off x="1005730" y="1637605"/>
            <a:ext cx="7725192" cy="1384995"/>
          </a:xfrm>
          <a:prstGeom prst="rect">
            <a:avLst/>
          </a:prstGeom>
          <a:noFill/>
        </p:spPr>
        <p:txBody>
          <a:bodyPr wrap="square" rtlCol="0">
            <a:spAutoFit/>
          </a:bodyPr>
          <a:lstStyle/>
          <a:p>
            <a:r>
              <a:rPr kumimoji="1" lang="zh-CN" altLang="en-US" sz="2800" dirty="0"/>
              <a:t>是一种交互图，它展现了消息跨越不同对象或角色的实际时间，而不仅仅是关心消息的相对顺序。</a:t>
            </a:r>
          </a:p>
        </p:txBody>
      </p:sp>
      <p:pic>
        <p:nvPicPr>
          <p:cNvPr id="6" name="图片 5">
            <a:extLst>
              <a:ext uri="{FF2B5EF4-FFF2-40B4-BE49-F238E27FC236}">
                <a16:creationId xmlns:a16="http://schemas.microsoft.com/office/drawing/2014/main" id="{9F6F5ED0-9FA0-C246-901B-FC14C26721D9}"/>
              </a:ext>
            </a:extLst>
          </p:cNvPr>
          <p:cNvPicPr>
            <a:picLocks noChangeAspect="1"/>
          </p:cNvPicPr>
          <p:nvPr/>
        </p:nvPicPr>
        <p:blipFill>
          <a:blip r:embed="rId4"/>
          <a:stretch>
            <a:fillRect/>
          </a:stretch>
        </p:blipFill>
        <p:spPr>
          <a:xfrm>
            <a:off x="488622" y="2638010"/>
            <a:ext cx="8242300" cy="42037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7" name="矩形 76"/>
          <p:cNvSpPr/>
          <p:nvPr/>
        </p:nvSpPr>
        <p:spPr>
          <a:xfrm>
            <a:off x="4524375" y="0"/>
            <a:ext cx="4619625" cy="6858000"/>
          </a:xfrm>
          <a:prstGeom prst="rect">
            <a:avLst/>
          </a:prstGeom>
          <a:solidFill>
            <a:srgbClr val="5FBCF5"/>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 name="组合 9"/>
          <p:cNvGrpSpPr/>
          <p:nvPr/>
        </p:nvGrpSpPr>
        <p:grpSpPr>
          <a:xfrm>
            <a:off x="4968163" y="1304914"/>
            <a:ext cx="3921053" cy="3922541"/>
            <a:chOff x="6211798" y="801461"/>
            <a:chExt cx="4866269" cy="4868116"/>
          </a:xfrm>
          <a:solidFill>
            <a:schemeClr val="bg1"/>
          </a:solidFill>
        </p:grpSpPr>
        <p:sp>
          <p:nvSpPr>
            <p:cNvPr id="11" name="椭圆形标注 1"/>
            <p:cNvSpPr/>
            <p:nvPr/>
          </p:nvSpPr>
          <p:spPr>
            <a:xfrm>
              <a:off x="6335918" y="897298"/>
              <a:ext cx="4742149" cy="4745567"/>
            </a:xfrm>
            <a:custGeom>
              <a:avLst/>
              <a:gdLst>
                <a:gd name="connsiteX0" fmla="*/ 1600218 w 5486400"/>
                <a:gd name="connsiteY0" fmla="*/ 5805812 h 5160722"/>
                <a:gd name="connsiteX1" fmla="*/ 1395107 w 5486400"/>
                <a:gd name="connsiteY1" fmla="*/ 4827640 h 5160722"/>
                <a:gd name="connsiteX2" fmla="*/ 289718 w 5486400"/>
                <a:gd name="connsiteY2" fmla="*/ 1426181 h 5160722"/>
                <a:gd name="connsiteX3" fmla="*/ 3607023 w 5486400"/>
                <a:gd name="connsiteY3" fmla="*/ 131273 h 5160722"/>
                <a:gd name="connsiteX4" fmla="*/ 5399140 w 5486400"/>
                <a:gd name="connsiteY4" fmla="*/ 3226004 h 5160722"/>
                <a:gd name="connsiteX5" fmla="*/ 2388242 w 5486400"/>
                <a:gd name="connsiteY5" fmla="*/ 5139029 h 5160722"/>
                <a:gd name="connsiteX6" fmla="*/ 1600218 w 5486400"/>
                <a:gd name="connsiteY6" fmla="*/ 5805812 h 5160722"/>
                <a:gd name="connsiteX0-1" fmla="*/ 1619537 w 5487392"/>
                <a:gd name="connsiteY0-2" fmla="*/ 5796779 h 5796779"/>
                <a:gd name="connsiteX1-3" fmla="*/ 1395573 w 5487392"/>
                <a:gd name="connsiteY1-4" fmla="*/ 4828034 h 5796779"/>
                <a:gd name="connsiteX2-5" fmla="*/ 290184 w 5487392"/>
                <a:gd name="connsiteY2-6" fmla="*/ 1426575 h 5796779"/>
                <a:gd name="connsiteX3-7" fmla="*/ 3607489 w 5487392"/>
                <a:gd name="connsiteY3-8" fmla="*/ 131667 h 5796779"/>
                <a:gd name="connsiteX4-9" fmla="*/ 5399606 w 5487392"/>
                <a:gd name="connsiteY4-10" fmla="*/ 3226398 h 5796779"/>
                <a:gd name="connsiteX5-11" fmla="*/ 2388708 w 5487392"/>
                <a:gd name="connsiteY5-12" fmla="*/ 5139423 h 5796779"/>
                <a:gd name="connsiteX6-13" fmla="*/ 1619537 w 5487392"/>
                <a:gd name="connsiteY6-14" fmla="*/ 5796779 h 5796779"/>
                <a:gd name="connsiteX0-15" fmla="*/ 1619537 w 5487392"/>
                <a:gd name="connsiteY0-16" fmla="*/ 5796779 h 5796779"/>
                <a:gd name="connsiteX1-17" fmla="*/ 1395573 w 5487392"/>
                <a:gd name="connsiteY1-18" fmla="*/ 4828034 h 5796779"/>
                <a:gd name="connsiteX2-19" fmla="*/ 290184 w 5487392"/>
                <a:gd name="connsiteY2-20" fmla="*/ 1426575 h 5796779"/>
                <a:gd name="connsiteX3-21" fmla="*/ 3607489 w 5487392"/>
                <a:gd name="connsiteY3-22" fmla="*/ 131667 h 5796779"/>
                <a:gd name="connsiteX4-23" fmla="*/ 5399606 w 5487392"/>
                <a:gd name="connsiteY4-24" fmla="*/ 3226398 h 5796779"/>
                <a:gd name="connsiteX5-25" fmla="*/ 2388708 w 5487392"/>
                <a:gd name="connsiteY5-26" fmla="*/ 5139423 h 5796779"/>
                <a:gd name="connsiteX6-27" fmla="*/ 1619537 w 5487392"/>
                <a:gd name="connsiteY6-28" fmla="*/ 5796779 h 5796779"/>
                <a:gd name="connsiteX0-29" fmla="*/ 1619537 w 5487392"/>
                <a:gd name="connsiteY0-30" fmla="*/ 5796779 h 5796779"/>
                <a:gd name="connsiteX1-31" fmla="*/ 1395573 w 5487392"/>
                <a:gd name="connsiteY1-32" fmla="*/ 4828034 h 5796779"/>
                <a:gd name="connsiteX2-33" fmla="*/ 290184 w 5487392"/>
                <a:gd name="connsiteY2-34" fmla="*/ 1426575 h 5796779"/>
                <a:gd name="connsiteX3-35" fmla="*/ 3607489 w 5487392"/>
                <a:gd name="connsiteY3-36" fmla="*/ 131667 h 5796779"/>
                <a:gd name="connsiteX4-37" fmla="*/ 5399606 w 5487392"/>
                <a:gd name="connsiteY4-38" fmla="*/ 3226398 h 5796779"/>
                <a:gd name="connsiteX5-39" fmla="*/ 2388708 w 5487392"/>
                <a:gd name="connsiteY5-40" fmla="*/ 5139423 h 5796779"/>
                <a:gd name="connsiteX6-41" fmla="*/ 1619537 w 5487392"/>
                <a:gd name="connsiteY6-42" fmla="*/ 5796779 h 5796779"/>
                <a:gd name="connsiteX0-43" fmla="*/ 1619537 w 5487392"/>
                <a:gd name="connsiteY0-44" fmla="*/ 5796779 h 5796779"/>
                <a:gd name="connsiteX1-45" fmla="*/ 1395573 w 5487392"/>
                <a:gd name="connsiteY1-46" fmla="*/ 4828034 h 5796779"/>
                <a:gd name="connsiteX2-47" fmla="*/ 290184 w 5487392"/>
                <a:gd name="connsiteY2-48" fmla="*/ 1426575 h 5796779"/>
                <a:gd name="connsiteX3-49" fmla="*/ 3607489 w 5487392"/>
                <a:gd name="connsiteY3-50" fmla="*/ 131667 h 5796779"/>
                <a:gd name="connsiteX4-51" fmla="*/ 5399606 w 5487392"/>
                <a:gd name="connsiteY4-52" fmla="*/ 3226398 h 5796779"/>
                <a:gd name="connsiteX5-53" fmla="*/ 2388708 w 5487392"/>
                <a:gd name="connsiteY5-54" fmla="*/ 5139423 h 5796779"/>
                <a:gd name="connsiteX6-55" fmla="*/ 1619537 w 5487392"/>
                <a:gd name="connsiteY6-56" fmla="*/ 5796779 h 5796779"/>
                <a:gd name="connsiteX0-57" fmla="*/ 1619537 w 5487392"/>
                <a:gd name="connsiteY0-58" fmla="*/ 5796779 h 5796779"/>
                <a:gd name="connsiteX1-59" fmla="*/ 1395573 w 5487392"/>
                <a:gd name="connsiteY1-60" fmla="*/ 4828034 h 5796779"/>
                <a:gd name="connsiteX2-61" fmla="*/ 290184 w 5487392"/>
                <a:gd name="connsiteY2-62" fmla="*/ 1426575 h 5796779"/>
                <a:gd name="connsiteX3-63" fmla="*/ 3607489 w 5487392"/>
                <a:gd name="connsiteY3-64" fmla="*/ 131667 h 5796779"/>
                <a:gd name="connsiteX4-65" fmla="*/ 5399606 w 5487392"/>
                <a:gd name="connsiteY4-66" fmla="*/ 3226398 h 5796779"/>
                <a:gd name="connsiteX5-67" fmla="*/ 2388708 w 5487392"/>
                <a:gd name="connsiteY5-68" fmla="*/ 5139423 h 5796779"/>
                <a:gd name="connsiteX6-69" fmla="*/ 1619537 w 5487392"/>
                <a:gd name="connsiteY6-70" fmla="*/ 5796779 h 5796779"/>
                <a:gd name="connsiteX0-71" fmla="*/ 1564996 w 5487392"/>
                <a:gd name="connsiteY0-72" fmla="*/ 5633155 h 5633155"/>
                <a:gd name="connsiteX1-73" fmla="*/ 1395573 w 5487392"/>
                <a:gd name="connsiteY1-74" fmla="*/ 4828034 h 5633155"/>
                <a:gd name="connsiteX2-75" fmla="*/ 290184 w 5487392"/>
                <a:gd name="connsiteY2-76" fmla="*/ 1426575 h 5633155"/>
                <a:gd name="connsiteX3-77" fmla="*/ 3607489 w 5487392"/>
                <a:gd name="connsiteY3-78" fmla="*/ 131667 h 5633155"/>
                <a:gd name="connsiteX4-79" fmla="*/ 5399606 w 5487392"/>
                <a:gd name="connsiteY4-80" fmla="*/ 3226398 h 5633155"/>
                <a:gd name="connsiteX5-81" fmla="*/ 2388708 w 5487392"/>
                <a:gd name="connsiteY5-82" fmla="*/ 5139423 h 5633155"/>
                <a:gd name="connsiteX6-83" fmla="*/ 1564996 w 5487392"/>
                <a:gd name="connsiteY6-84" fmla="*/ 5633155 h 5633155"/>
                <a:gd name="connsiteX0-85" fmla="*/ 1564996 w 5487392"/>
                <a:gd name="connsiteY0-86" fmla="*/ 5633155 h 5633155"/>
                <a:gd name="connsiteX1-87" fmla="*/ 1395573 w 5487392"/>
                <a:gd name="connsiteY1-88" fmla="*/ 4828034 h 5633155"/>
                <a:gd name="connsiteX2-89" fmla="*/ 290184 w 5487392"/>
                <a:gd name="connsiteY2-90" fmla="*/ 1426575 h 5633155"/>
                <a:gd name="connsiteX3-91" fmla="*/ 3607489 w 5487392"/>
                <a:gd name="connsiteY3-92" fmla="*/ 131667 h 5633155"/>
                <a:gd name="connsiteX4-93" fmla="*/ 5399606 w 5487392"/>
                <a:gd name="connsiteY4-94" fmla="*/ 3226398 h 5633155"/>
                <a:gd name="connsiteX5-95" fmla="*/ 2388708 w 5487392"/>
                <a:gd name="connsiteY5-96" fmla="*/ 5139423 h 5633155"/>
                <a:gd name="connsiteX6-97" fmla="*/ 1564996 w 5487392"/>
                <a:gd name="connsiteY6-98" fmla="*/ 5633155 h 5633155"/>
                <a:gd name="connsiteX0-99" fmla="*/ 1488639 w 5487392"/>
                <a:gd name="connsiteY0-100" fmla="*/ 5491347 h 5491347"/>
                <a:gd name="connsiteX1-101" fmla="*/ 1395573 w 5487392"/>
                <a:gd name="connsiteY1-102" fmla="*/ 4828034 h 5491347"/>
                <a:gd name="connsiteX2-103" fmla="*/ 290184 w 5487392"/>
                <a:gd name="connsiteY2-104" fmla="*/ 1426575 h 5491347"/>
                <a:gd name="connsiteX3-105" fmla="*/ 3607489 w 5487392"/>
                <a:gd name="connsiteY3-106" fmla="*/ 131667 h 5491347"/>
                <a:gd name="connsiteX4-107" fmla="*/ 5399606 w 5487392"/>
                <a:gd name="connsiteY4-108" fmla="*/ 3226398 h 5491347"/>
                <a:gd name="connsiteX5-109" fmla="*/ 2388708 w 5487392"/>
                <a:gd name="connsiteY5-110" fmla="*/ 5139423 h 5491347"/>
                <a:gd name="connsiteX6-111" fmla="*/ 1488639 w 5487392"/>
                <a:gd name="connsiteY6-112" fmla="*/ 5491347 h 5491347"/>
                <a:gd name="connsiteX0-113" fmla="*/ 1488639 w 5487392"/>
                <a:gd name="connsiteY0-114" fmla="*/ 5491347 h 5491347"/>
                <a:gd name="connsiteX1-115" fmla="*/ 1395573 w 5487392"/>
                <a:gd name="connsiteY1-116" fmla="*/ 4828034 h 5491347"/>
                <a:gd name="connsiteX2-117" fmla="*/ 290184 w 5487392"/>
                <a:gd name="connsiteY2-118" fmla="*/ 1426575 h 5491347"/>
                <a:gd name="connsiteX3-119" fmla="*/ 3607489 w 5487392"/>
                <a:gd name="connsiteY3-120" fmla="*/ 131667 h 5491347"/>
                <a:gd name="connsiteX4-121" fmla="*/ 5399606 w 5487392"/>
                <a:gd name="connsiteY4-122" fmla="*/ 3226398 h 5491347"/>
                <a:gd name="connsiteX5-123" fmla="*/ 2388708 w 5487392"/>
                <a:gd name="connsiteY5-124" fmla="*/ 5139423 h 5491347"/>
                <a:gd name="connsiteX6-125" fmla="*/ 1488639 w 5487392"/>
                <a:gd name="connsiteY6-126" fmla="*/ 5491347 h 5491347"/>
                <a:gd name="connsiteX0-127" fmla="*/ 1488639 w 5487392"/>
                <a:gd name="connsiteY0-128" fmla="*/ 5491347 h 5491347"/>
                <a:gd name="connsiteX1-129" fmla="*/ 1395573 w 5487392"/>
                <a:gd name="connsiteY1-130" fmla="*/ 4828034 h 5491347"/>
                <a:gd name="connsiteX2-131" fmla="*/ 290184 w 5487392"/>
                <a:gd name="connsiteY2-132" fmla="*/ 1426575 h 5491347"/>
                <a:gd name="connsiteX3-133" fmla="*/ 3607489 w 5487392"/>
                <a:gd name="connsiteY3-134" fmla="*/ 131667 h 5491347"/>
                <a:gd name="connsiteX4-135" fmla="*/ 5399606 w 5487392"/>
                <a:gd name="connsiteY4-136" fmla="*/ 3226398 h 5491347"/>
                <a:gd name="connsiteX5-137" fmla="*/ 2388708 w 5487392"/>
                <a:gd name="connsiteY5-138" fmla="*/ 5139423 h 5491347"/>
                <a:gd name="connsiteX6-139" fmla="*/ 1488639 w 5487392"/>
                <a:gd name="connsiteY6-140" fmla="*/ 5491347 h 549134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5487392" h="5491347">
                  <a:moveTo>
                    <a:pt x="1488639" y="5491347"/>
                  </a:moveTo>
                  <a:cubicBezTo>
                    <a:pt x="1674793" y="5391533"/>
                    <a:pt x="2048404" y="5295493"/>
                    <a:pt x="1395573" y="4828034"/>
                  </a:cubicBezTo>
                  <a:cubicBezTo>
                    <a:pt x="122517" y="4152330"/>
                    <a:pt x="-363645" y="2656332"/>
                    <a:pt x="290184" y="1426575"/>
                  </a:cubicBezTo>
                  <a:cubicBezTo>
                    <a:pt x="900114" y="279386"/>
                    <a:pt x="2313261" y="-272236"/>
                    <a:pt x="3607489" y="131667"/>
                  </a:cubicBezTo>
                  <a:cubicBezTo>
                    <a:pt x="4977333" y="559168"/>
                    <a:pt x="5760732" y="1911988"/>
                    <a:pt x="5399606" y="3226398"/>
                  </a:cubicBezTo>
                  <a:cubicBezTo>
                    <a:pt x="5053127" y="4487494"/>
                    <a:pt x="3761794" y="5307964"/>
                    <a:pt x="2388708" y="5139423"/>
                  </a:cubicBezTo>
                  <a:cubicBezTo>
                    <a:pt x="2166120" y="5438940"/>
                    <a:pt x="1826907" y="5440836"/>
                    <a:pt x="1488639" y="5491347"/>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2" name="椭圆形标注 1"/>
            <p:cNvSpPr/>
            <p:nvPr/>
          </p:nvSpPr>
          <p:spPr>
            <a:xfrm>
              <a:off x="6211798" y="801461"/>
              <a:ext cx="4742149" cy="4868116"/>
            </a:xfrm>
            <a:custGeom>
              <a:avLst/>
              <a:gdLst>
                <a:gd name="connsiteX0" fmla="*/ 1600218 w 5486400"/>
                <a:gd name="connsiteY0" fmla="*/ 5805812 h 5160722"/>
                <a:gd name="connsiteX1" fmla="*/ 1395107 w 5486400"/>
                <a:gd name="connsiteY1" fmla="*/ 4827640 h 5160722"/>
                <a:gd name="connsiteX2" fmla="*/ 289718 w 5486400"/>
                <a:gd name="connsiteY2" fmla="*/ 1426181 h 5160722"/>
                <a:gd name="connsiteX3" fmla="*/ 3607023 w 5486400"/>
                <a:gd name="connsiteY3" fmla="*/ 131273 h 5160722"/>
                <a:gd name="connsiteX4" fmla="*/ 5399140 w 5486400"/>
                <a:gd name="connsiteY4" fmla="*/ 3226004 h 5160722"/>
                <a:gd name="connsiteX5" fmla="*/ 2388242 w 5486400"/>
                <a:gd name="connsiteY5" fmla="*/ 5139029 h 5160722"/>
                <a:gd name="connsiteX6" fmla="*/ 1600218 w 5486400"/>
                <a:gd name="connsiteY6" fmla="*/ 5805812 h 5160722"/>
                <a:gd name="connsiteX0-1" fmla="*/ 1619537 w 5487392"/>
                <a:gd name="connsiteY0-2" fmla="*/ 5796779 h 5796779"/>
                <a:gd name="connsiteX1-3" fmla="*/ 1395573 w 5487392"/>
                <a:gd name="connsiteY1-4" fmla="*/ 4828034 h 5796779"/>
                <a:gd name="connsiteX2-5" fmla="*/ 290184 w 5487392"/>
                <a:gd name="connsiteY2-6" fmla="*/ 1426575 h 5796779"/>
                <a:gd name="connsiteX3-7" fmla="*/ 3607489 w 5487392"/>
                <a:gd name="connsiteY3-8" fmla="*/ 131667 h 5796779"/>
                <a:gd name="connsiteX4-9" fmla="*/ 5399606 w 5487392"/>
                <a:gd name="connsiteY4-10" fmla="*/ 3226398 h 5796779"/>
                <a:gd name="connsiteX5-11" fmla="*/ 2388708 w 5487392"/>
                <a:gd name="connsiteY5-12" fmla="*/ 5139423 h 5796779"/>
                <a:gd name="connsiteX6-13" fmla="*/ 1619537 w 5487392"/>
                <a:gd name="connsiteY6-14" fmla="*/ 5796779 h 5796779"/>
                <a:gd name="connsiteX0-15" fmla="*/ 1619537 w 5487392"/>
                <a:gd name="connsiteY0-16" fmla="*/ 5796779 h 5796779"/>
                <a:gd name="connsiteX1-17" fmla="*/ 1395573 w 5487392"/>
                <a:gd name="connsiteY1-18" fmla="*/ 4828034 h 5796779"/>
                <a:gd name="connsiteX2-19" fmla="*/ 290184 w 5487392"/>
                <a:gd name="connsiteY2-20" fmla="*/ 1426575 h 5796779"/>
                <a:gd name="connsiteX3-21" fmla="*/ 3607489 w 5487392"/>
                <a:gd name="connsiteY3-22" fmla="*/ 131667 h 5796779"/>
                <a:gd name="connsiteX4-23" fmla="*/ 5399606 w 5487392"/>
                <a:gd name="connsiteY4-24" fmla="*/ 3226398 h 5796779"/>
                <a:gd name="connsiteX5-25" fmla="*/ 2388708 w 5487392"/>
                <a:gd name="connsiteY5-26" fmla="*/ 5139423 h 5796779"/>
                <a:gd name="connsiteX6-27" fmla="*/ 1619537 w 5487392"/>
                <a:gd name="connsiteY6-28" fmla="*/ 5796779 h 5796779"/>
                <a:gd name="connsiteX0-29" fmla="*/ 1619537 w 5487392"/>
                <a:gd name="connsiteY0-30" fmla="*/ 5796779 h 5796779"/>
                <a:gd name="connsiteX1-31" fmla="*/ 1395573 w 5487392"/>
                <a:gd name="connsiteY1-32" fmla="*/ 4828034 h 5796779"/>
                <a:gd name="connsiteX2-33" fmla="*/ 290184 w 5487392"/>
                <a:gd name="connsiteY2-34" fmla="*/ 1426575 h 5796779"/>
                <a:gd name="connsiteX3-35" fmla="*/ 3607489 w 5487392"/>
                <a:gd name="connsiteY3-36" fmla="*/ 131667 h 5796779"/>
                <a:gd name="connsiteX4-37" fmla="*/ 5399606 w 5487392"/>
                <a:gd name="connsiteY4-38" fmla="*/ 3226398 h 5796779"/>
                <a:gd name="connsiteX5-39" fmla="*/ 2388708 w 5487392"/>
                <a:gd name="connsiteY5-40" fmla="*/ 5139423 h 5796779"/>
                <a:gd name="connsiteX6-41" fmla="*/ 1619537 w 5487392"/>
                <a:gd name="connsiteY6-42" fmla="*/ 5796779 h 5796779"/>
                <a:gd name="connsiteX0-43" fmla="*/ 1619537 w 5487392"/>
                <a:gd name="connsiteY0-44" fmla="*/ 5796779 h 5796779"/>
                <a:gd name="connsiteX1-45" fmla="*/ 1395573 w 5487392"/>
                <a:gd name="connsiteY1-46" fmla="*/ 4828034 h 5796779"/>
                <a:gd name="connsiteX2-47" fmla="*/ 290184 w 5487392"/>
                <a:gd name="connsiteY2-48" fmla="*/ 1426575 h 5796779"/>
                <a:gd name="connsiteX3-49" fmla="*/ 3607489 w 5487392"/>
                <a:gd name="connsiteY3-50" fmla="*/ 131667 h 5796779"/>
                <a:gd name="connsiteX4-51" fmla="*/ 5399606 w 5487392"/>
                <a:gd name="connsiteY4-52" fmla="*/ 3226398 h 5796779"/>
                <a:gd name="connsiteX5-53" fmla="*/ 2388708 w 5487392"/>
                <a:gd name="connsiteY5-54" fmla="*/ 5139423 h 5796779"/>
                <a:gd name="connsiteX6-55" fmla="*/ 1619537 w 5487392"/>
                <a:gd name="connsiteY6-56" fmla="*/ 5796779 h 5796779"/>
                <a:gd name="connsiteX0-57" fmla="*/ 1619537 w 5487392"/>
                <a:gd name="connsiteY0-58" fmla="*/ 5796779 h 5796779"/>
                <a:gd name="connsiteX1-59" fmla="*/ 1395573 w 5487392"/>
                <a:gd name="connsiteY1-60" fmla="*/ 4828034 h 5796779"/>
                <a:gd name="connsiteX2-61" fmla="*/ 290184 w 5487392"/>
                <a:gd name="connsiteY2-62" fmla="*/ 1426575 h 5796779"/>
                <a:gd name="connsiteX3-63" fmla="*/ 3607489 w 5487392"/>
                <a:gd name="connsiteY3-64" fmla="*/ 131667 h 5796779"/>
                <a:gd name="connsiteX4-65" fmla="*/ 5399606 w 5487392"/>
                <a:gd name="connsiteY4-66" fmla="*/ 3226398 h 5796779"/>
                <a:gd name="connsiteX5-67" fmla="*/ 2388708 w 5487392"/>
                <a:gd name="connsiteY5-68" fmla="*/ 5139423 h 5796779"/>
                <a:gd name="connsiteX6-69" fmla="*/ 1619537 w 5487392"/>
                <a:gd name="connsiteY6-70" fmla="*/ 5796779 h 5796779"/>
                <a:gd name="connsiteX0-71" fmla="*/ 1564996 w 5487392"/>
                <a:gd name="connsiteY0-72" fmla="*/ 5633155 h 5633155"/>
                <a:gd name="connsiteX1-73" fmla="*/ 1395573 w 5487392"/>
                <a:gd name="connsiteY1-74" fmla="*/ 4828034 h 5633155"/>
                <a:gd name="connsiteX2-75" fmla="*/ 290184 w 5487392"/>
                <a:gd name="connsiteY2-76" fmla="*/ 1426575 h 5633155"/>
                <a:gd name="connsiteX3-77" fmla="*/ 3607489 w 5487392"/>
                <a:gd name="connsiteY3-78" fmla="*/ 131667 h 5633155"/>
                <a:gd name="connsiteX4-79" fmla="*/ 5399606 w 5487392"/>
                <a:gd name="connsiteY4-80" fmla="*/ 3226398 h 5633155"/>
                <a:gd name="connsiteX5-81" fmla="*/ 2388708 w 5487392"/>
                <a:gd name="connsiteY5-82" fmla="*/ 5139423 h 5633155"/>
                <a:gd name="connsiteX6-83" fmla="*/ 1564996 w 5487392"/>
                <a:gd name="connsiteY6-84" fmla="*/ 5633155 h 5633155"/>
                <a:gd name="connsiteX0-85" fmla="*/ 1564996 w 5487392"/>
                <a:gd name="connsiteY0-86" fmla="*/ 5633155 h 5633155"/>
                <a:gd name="connsiteX1-87" fmla="*/ 1395573 w 5487392"/>
                <a:gd name="connsiteY1-88" fmla="*/ 4828034 h 5633155"/>
                <a:gd name="connsiteX2-89" fmla="*/ 290184 w 5487392"/>
                <a:gd name="connsiteY2-90" fmla="*/ 1426575 h 5633155"/>
                <a:gd name="connsiteX3-91" fmla="*/ 3607489 w 5487392"/>
                <a:gd name="connsiteY3-92" fmla="*/ 131667 h 5633155"/>
                <a:gd name="connsiteX4-93" fmla="*/ 5399606 w 5487392"/>
                <a:gd name="connsiteY4-94" fmla="*/ 3226398 h 5633155"/>
                <a:gd name="connsiteX5-95" fmla="*/ 2388708 w 5487392"/>
                <a:gd name="connsiteY5-96" fmla="*/ 5139423 h 5633155"/>
                <a:gd name="connsiteX6-97" fmla="*/ 1564996 w 5487392"/>
                <a:gd name="connsiteY6-98" fmla="*/ 5633155 h 56331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5487392" h="5633155">
                  <a:moveTo>
                    <a:pt x="1564996" y="5633155"/>
                  </a:moveTo>
                  <a:cubicBezTo>
                    <a:pt x="1751150" y="5533341"/>
                    <a:pt x="2048404" y="5295493"/>
                    <a:pt x="1395573" y="4828034"/>
                  </a:cubicBezTo>
                  <a:cubicBezTo>
                    <a:pt x="122517" y="4152330"/>
                    <a:pt x="-363645" y="2656332"/>
                    <a:pt x="290184" y="1426575"/>
                  </a:cubicBezTo>
                  <a:cubicBezTo>
                    <a:pt x="900114" y="279386"/>
                    <a:pt x="2313261" y="-272236"/>
                    <a:pt x="3607489" y="131667"/>
                  </a:cubicBezTo>
                  <a:cubicBezTo>
                    <a:pt x="4977333" y="559168"/>
                    <a:pt x="5760732" y="1911988"/>
                    <a:pt x="5399606" y="3226398"/>
                  </a:cubicBezTo>
                  <a:cubicBezTo>
                    <a:pt x="5053127" y="4487494"/>
                    <a:pt x="3761794" y="5307964"/>
                    <a:pt x="2388708" y="5139423"/>
                  </a:cubicBezTo>
                  <a:cubicBezTo>
                    <a:pt x="2264294" y="5471664"/>
                    <a:pt x="1903264" y="5549918"/>
                    <a:pt x="1564996" y="5633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6148" name="组合 12"/>
          <p:cNvGrpSpPr/>
          <p:nvPr/>
        </p:nvGrpSpPr>
        <p:grpSpPr bwMode="auto">
          <a:xfrm>
            <a:off x="521999" y="513726"/>
            <a:ext cx="3057525" cy="866775"/>
            <a:chOff x="4767925" y="5005771"/>
            <a:chExt cx="3057894" cy="865624"/>
          </a:xfrm>
        </p:grpSpPr>
        <p:sp>
          <p:nvSpPr>
            <p:cNvPr id="14" name="矩形 13"/>
            <p:cNvSpPr/>
            <p:nvPr/>
          </p:nvSpPr>
          <p:spPr>
            <a:xfrm>
              <a:off x="4767925" y="5005771"/>
              <a:ext cx="2934054" cy="8656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6209" name="文本框 14"/>
            <p:cNvSpPr txBox="1">
              <a:spLocks noChangeArrowheads="1"/>
            </p:cNvSpPr>
            <p:nvPr/>
          </p:nvSpPr>
          <p:spPr bwMode="auto">
            <a:xfrm>
              <a:off x="4953837" y="5023084"/>
              <a:ext cx="287198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4800" b="1" dirty="0">
                  <a:solidFill>
                    <a:srgbClr val="FFFFFF"/>
                  </a:solidFill>
                  <a:latin typeface="微软雅黑" panose="020B0503020204020204" pitchFamily="34" charset="-122"/>
                  <a:ea typeface="微软雅黑" panose="020B0503020204020204" pitchFamily="34" charset="-122"/>
                </a:rPr>
                <a:t>关于</a:t>
              </a:r>
              <a:r>
                <a:rPr lang="en-US" altLang="zh-CN" sz="4800" b="1" dirty="0">
                  <a:solidFill>
                    <a:srgbClr val="FFFFFF"/>
                  </a:solidFill>
                  <a:latin typeface="微软雅黑" panose="020B0503020204020204" pitchFamily="34" charset="-122"/>
                  <a:ea typeface="微软雅黑" panose="020B0503020204020204" pitchFamily="34" charset="-122"/>
                </a:rPr>
                <a:t>UML</a:t>
              </a:r>
              <a:endParaRPr lang="zh-CN" altLang="en-US" sz="4800" b="1" dirty="0">
                <a:solidFill>
                  <a:srgbClr val="FFFFFF"/>
                </a:solidFill>
                <a:latin typeface="微软雅黑" panose="020B0503020204020204" pitchFamily="34" charset="-122"/>
                <a:ea typeface="微软雅黑" panose="020B0503020204020204" pitchFamily="34" charset="-122"/>
              </a:endParaRPr>
            </a:p>
          </p:txBody>
        </p:sp>
      </p:grpSp>
      <p:grpSp>
        <p:nvGrpSpPr>
          <p:cNvPr id="6149" name="组合 18"/>
          <p:cNvGrpSpPr/>
          <p:nvPr/>
        </p:nvGrpSpPr>
        <p:grpSpPr bwMode="auto">
          <a:xfrm>
            <a:off x="5834063" y="1935163"/>
            <a:ext cx="2089150" cy="2185987"/>
            <a:chOff x="130175" y="425450"/>
            <a:chExt cx="2339976" cy="2449513"/>
          </a:xfrm>
        </p:grpSpPr>
        <p:sp>
          <p:nvSpPr>
            <p:cNvPr id="6152" name="Freeform 21"/>
            <p:cNvSpPr/>
            <p:nvPr/>
          </p:nvSpPr>
          <p:spPr bwMode="auto">
            <a:xfrm>
              <a:off x="920750" y="496888"/>
              <a:ext cx="727075" cy="504825"/>
            </a:xfrm>
            <a:custGeom>
              <a:avLst/>
              <a:gdLst>
                <a:gd name="T0" fmla="*/ 2147483647 w 193"/>
                <a:gd name="T1" fmla="*/ 2147483647 h 134"/>
                <a:gd name="T2" fmla="*/ 2147483647 w 193"/>
                <a:gd name="T3" fmla="*/ 0 h 134"/>
                <a:gd name="T4" fmla="*/ 2147483647 w 193"/>
                <a:gd name="T5" fmla="*/ 2147483647 h 134"/>
                <a:gd name="T6" fmla="*/ 2147483647 w 193"/>
                <a:gd name="T7" fmla="*/ 2147483647 h 13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3" h="134">
                  <a:moveTo>
                    <a:pt x="177" y="133"/>
                  </a:moveTo>
                  <a:cubicBezTo>
                    <a:pt x="193" y="58"/>
                    <a:pt x="159" y="0"/>
                    <a:pt x="97" y="0"/>
                  </a:cubicBezTo>
                  <a:cubicBezTo>
                    <a:pt x="36" y="0"/>
                    <a:pt x="0" y="61"/>
                    <a:pt x="17" y="134"/>
                  </a:cubicBezTo>
                  <a:cubicBezTo>
                    <a:pt x="177" y="133"/>
                    <a:pt x="177" y="133"/>
                    <a:pt x="177" y="133"/>
                  </a:cubicBezTo>
                </a:path>
              </a:pathLst>
            </a:custGeom>
            <a:solidFill>
              <a:srgbClr val="361A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3" name="Freeform 22"/>
            <p:cNvSpPr/>
            <p:nvPr/>
          </p:nvSpPr>
          <p:spPr bwMode="auto">
            <a:xfrm>
              <a:off x="989013" y="565150"/>
              <a:ext cx="595313" cy="971550"/>
            </a:xfrm>
            <a:custGeom>
              <a:avLst/>
              <a:gdLst>
                <a:gd name="T0" fmla="*/ 2147483647 w 158"/>
                <a:gd name="T1" fmla="*/ 2147483647 h 258"/>
                <a:gd name="T2" fmla="*/ 2147483647 w 158"/>
                <a:gd name="T3" fmla="*/ 2147483647 h 258"/>
                <a:gd name="T4" fmla="*/ 2147483647 w 158"/>
                <a:gd name="T5" fmla="*/ 2147483647 h 258"/>
                <a:gd name="T6" fmla="*/ 2147483647 w 158"/>
                <a:gd name="T7" fmla="*/ 2147483647 h 258"/>
                <a:gd name="T8" fmla="*/ 2147483647 w 158"/>
                <a:gd name="T9" fmla="*/ 2147483647 h 258"/>
                <a:gd name="T10" fmla="*/ 2147483647 w 158"/>
                <a:gd name="T11" fmla="*/ 2147483647 h 258"/>
                <a:gd name="T12" fmla="*/ 2147483647 w 158"/>
                <a:gd name="T13" fmla="*/ 2147483647 h 258"/>
                <a:gd name="T14" fmla="*/ 2147483647 w 158"/>
                <a:gd name="T15" fmla="*/ 2147483647 h 258"/>
                <a:gd name="T16" fmla="*/ 2147483647 w 158"/>
                <a:gd name="T17" fmla="*/ 2147483647 h 258"/>
                <a:gd name="T18" fmla="*/ 2147483647 w 158"/>
                <a:gd name="T19" fmla="*/ 2147483647 h 258"/>
                <a:gd name="T20" fmla="*/ 2147483647 w 158"/>
                <a:gd name="T21" fmla="*/ 2147483647 h 258"/>
                <a:gd name="T22" fmla="*/ 2147483647 w 158"/>
                <a:gd name="T23" fmla="*/ 2147483647 h 258"/>
                <a:gd name="T24" fmla="*/ 2147483647 w 158"/>
                <a:gd name="T25" fmla="*/ 2147483647 h 258"/>
                <a:gd name="T26" fmla="*/ 2147483647 w 158"/>
                <a:gd name="T27" fmla="*/ 0 h 258"/>
                <a:gd name="T28" fmla="*/ 2147483647 w 158"/>
                <a:gd name="T29" fmla="*/ 2147483647 h 258"/>
                <a:gd name="T30" fmla="*/ 2147483647 w 158"/>
                <a:gd name="T31" fmla="*/ 0 h 258"/>
                <a:gd name="T32" fmla="*/ 2147483647 w 158"/>
                <a:gd name="T33" fmla="*/ 2147483647 h 258"/>
                <a:gd name="T34" fmla="*/ 2147483647 w 158"/>
                <a:gd name="T35" fmla="*/ 2147483647 h 258"/>
                <a:gd name="T36" fmla="*/ 2147483647 w 158"/>
                <a:gd name="T37" fmla="*/ 2147483647 h 258"/>
                <a:gd name="T38" fmla="*/ 0 w 158"/>
                <a:gd name="T39" fmla="*/ 2147483647 h 258"/>
                <a:gd name="T40" fmla="*/ 2147483647 w 158"/>
                <a:gd name="T41" fmla="*/ 2147483647 h 25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58" h="258">
                  <a:moveTo>
                    <a:pt x="16" y="157"/>
                  </a:moveTo>
                  <a:cubicBezTo>
                    <a:pt x="15" y="193"/>
                    <a:pt x="35" y="210"/>
                    <a:pt x="35" y="210"/>
                  </a:cubicBezTo>
                  <a:cubicBezTo>
                    <a:pt x="35" y="235"/>
                    <a:pt x="35" y="235"/>
                    <a:pt x="35" y="235"/>
                  </a:cubicBezTo>
                  <a:cubicBezTo>
                    <a:pt x="35" y="235"/>
                    <a:pt x="32" y="237"/>
                    <a:pt x="33" y="237"/>
                  </a:cubicBezTo>
                  <a:cubicBezTo>
                    <a:pt x="30" y="236"/>
                    <a:pt x="62" y="257"/>
                    <a:pt x="81" y="258"/>
                  </a:cubicBezTo>
                  <a:cubicBezTo>
                    <a:pt x="81" y="258"/>
                    <a:pt x="131" y="239"/>
                    <a:pt x="129" y="237"/>
                  </a:cubicBezTo>
                  <a:cubicBezTo>
                    <a:pt x="126" y="235"/>
                    <a:pt x="126" y="235"/>
                    <a:pt x="126" y="235"/>
                  </a:cubicBezTo>
                  <a:cubicBezTo>
                    <a:pt x="126" y="210"/>
                    <a:pt x="126" y="210"/>
                    <a:pt x="126" y="210"/>
                  </a:cubicBezTo>
                  <a:cubicBezTo>
                    <a:pt x="126" y="210"/>
                    <a:pt x="144" y="200"/>
                    <a:pt x="144" y="156"/>
                  </a:cubicBezTo>
                  <a:cubicBezTo>
                    <a:pt x="145" y="144"/>
                    <a:pt x="156" y="152"/>
                    <a:pt x="158" y="118"/>
                  </a:cubicBezTo>
                  <a:cubicBezTo>
                    <a:pt x="158" y="115"/>
                    <a:pt x="158" y="112"/>
                    <a:pt x="157" y="106"/>
                  </a:cubicBezTo>
                  <a:cubicBezTo>
                    <a:pt x="155" y="103"/>
                    <a:pt x="149" y="100"/>
                    <a:pt x="150" y="96"/>
                  </a:cubicBezTo>
                  <a:cubicBezTo>
                    <a:pt x="154" y="40"/>
                    <a:pt x="123" y="4"/>
                    <a:pt x="79" y="1"/>
                  </a:cubicBezTo>
                  <a:cubicBezTo>
                    <a:pt x="79" y="0"/>
                    <a:pt x="79" y="0"/>
                    <a:pt x="79" y="0"/>
                  </a:cubicBezTo>
                  <a:cubicBezTo>
                    <a:pt x="78" y="0"/>
                    <a:pt x="78" y="1"/>
                    <a:pt x="78" y="1"/>
                  </a:cubicBezTo>
                  <a:cubicBezTo>
                    <a:pt x="77" y="1"/>
                    <a:pt x="77" y="0"/>
                    <a:pt x="76" y="0"/>
                  </a:cubicBezTo>
                  <a:cubicBezTo>
                    <a:pt x="76" y="1"/>
                    <a:pt x="76" y="1"/>
                    <a:pt x="76" y="1"/>
                  </a:cubicBezTo>
                  <a:cubicBezTo>
                    <a:pt x="32" y="4"/>
                    <a:pt x="4" y="40"/>
                    <a:pt x="9" y="96"/>
                  </a:cubicBezTo>
                  <a:cubicBezTo>
                    <a:pt x="9" y="100"/>
                    <a:pt x="3" y="103"/>
                    <a:pt x="2" y="106"/>
                  </a:cubicBezTo>
                  <a:cubicBezTo>
                    <a:pt x="0" y="112"/>
                    <a:pt x="0" y="116"/>
                    <a:pt x="0" y="119"/>
                  </a:cubicBezTo>
                  <a:cubicBezTo>
                    <a:pt x="2" y="152"/>
                    <a:pt x="16" y="148"/>
                    <a:pt x="16" y="157"/>
                  </a:cubicBezTo>
                </a:path>
              </a:pathLst>
            </a:custGeom>
            <a:solidFill>
              <a:srgbClr val="EAC487"/>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4" name="Freeform 23"/>
            <p:cNvSpPr/>
            <p:nvPr/>
          </p:nvSpPr>
          <p:spPr bwMode="auto">
            <a:xfrm>
              <a:off x="1090613" y="1355725"/>
              <a:ext cx="417513" cy="195263"/>
            </a:xfrm>
            <a:custGeom>
              <a:avLst/>
              <a:gdLst>
                <a:gd name="T0" fmla="*/ 2147483647 w 111"/>
                <a:gd name="T1" fmla="*/ 2147483647 h 52"/>
                <a:gd name="T2" fmla="*/ 2147483647 w 111"/>
                <a:gd name="T3" fmla="*/ 0 h 52"/>
                <a:gd name="T4" fmla="*/ 2147483647 w 111"/>
                <a:gd name="T5" fmla="*/ 2147483647 h 52"/>
                <a:gd name="T6" fmla="*/ 2147483647 w 111"/>
                <a:gd name="T7" fmla="*/ 0 h 52"/>
                <a:gd name="T8" fmla="*/ 2147483647 w 111"/>
                <a:gd name="T9" fmla="*/ 2147483647 h 52"/>
                <a:gd name="T10" fmla="*/ 2147483647 w 111"/>
                <a:gd name="T11" fmla="*/ 2147483647 h 52"/>
                <a:gd name="T12" fmla="*/ 2147483647 w 111"/>
                <a:gd name="T13" fmla="*/ 2147483647 h 52"/>
                <a:gd name="T14" fmla="*/ 2147483647 w 111"/>
                <a:gd name="T15" fmla="*/ 2147483647 h 52"/>
                <a:gd name="T16" fmla="*/ 2147483647 w 111"/>
                <a:gd name="T17" fmla="*/ 2147483647 h 5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11" h="52">
                  <a:moveTo>
                    <a:pt x="99" y="25"/>
                  </a:moveTo>
                  <a:cubicBezTo>
                    <a:pt x="99" y="0"/>
                    <a:pt x="99" y="0"/>
                    <a:pt x="99" y="0"/>
                  </a:cubicBezTo>
                  <a:cubicBezTo>
                    <a:pt x="99" y="0"/>
                    <a:pt x="86" y="15"/>
                    <a:pt x="53" y="13"/>
                  </a:cubicBezTo>
                  <a:cubicBezTo>
                    <a:pt x="19" y="13"/>
                    <a:pt x="8" y="0"/>
                    <a:pt x="8" y="0"/>
                  </a:cubicBezTo>
                  <a:cubicBezTo>
                    <a:pt x="8" y="25"/>
                    <a:pt x="8" y="25"/>
                    <a:pt x="8" y="25"/>
                  </a:cubicBezTo>
                  <a:cubicBezTo>
                    <a:pt x="8" y="25"/>
                    <a:pt x="2" y="31"/>
                    <a:pt x="3" y="32"/>
                  </a:cubicBezTo>
                  <a:cubicBezTo>
                    <a:pt x="0" y="31"/>
                    <a:pt x="36" y="52"/>
                    <a:pt x="55" y="52"/>
                  </a:cubicBezTo>
                  <a:cubicBezTo>
                    <a:pt x="55" y="52"/>
                    <a:pt x="111" y="52"/>
                    <a:pt x="110" y="51"/>
                  </a:cubicBezTo>
                  <a:cubicBezTo>
                    <a:pt x="99" y="25"/>
                    <a:pt x="99" y="25"/>
                    <a:pt x="99" y="25"/>
                  </a:cubicBezTo>
                </a:path>
              </a:pathLst>
            </a:custGeom>
            <a:solidFill>
              <a:srgbClr val="E0B57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5" name="Freeform 24"/>
            <p:cNvSpPr/>
            <p:nvPr/>
          </p:nvSpPr>
          <p:spPr bwMode="auto">
            <a:xfrm>
              <a:off x="1260475" y="439738"/>
              <a:ext cx="365125" cy="323850"/>
            </a:xfrm>
            <a:custGeom>
              <a:avLst/>
              <a:gdLst>
                <a:gd name="T0" fmla="*/ 2147483647 w 97"/>
                <a:gd name="T1" fmla="*/ 0 h 86"/>
                <a:gd name="T2" fmla="*/ 2147483647 w 97"/>
                <a:gd name="T3" fmla="*/ 2147483647 h 86"/>
                <a:gd name="T4" fmla="*/ 0 w 97"/>
                <a:gd name="T5" fmla="*/ 2147483647 h 86"/>
                <a:gd name="T6" fmla="*/ 2147483647 w 97"/>
                <a:gd name="T7" fmla="*/ 2147483647 h 86"/>
                <a:gd name="T8" fmla="*/ 2147483647 w 97"/>
                <a:gd name="T9" fmla="*/ 2147483647 h 86"/>
                <a:gd name="T10" fmla="*/ 2147483647 w 97"/>
                <a:gd name="T11" fmla="*/ 2147483647 h 86"/>
                <a:gd name="T12" fmla="*/ 2147483647 w 97"/>
                <a:gd name="T13" fmla="*/ 2147483647 h 86"/>
                <a:gd name="T14" fmla="*/ 2147483647 w 97"/>
                <a:gd name="T15" fmla="*/ 2147483647 h 86"/>
                <a:gd name="T16" fmla="*/ 2147483647 w 97"/>
                <a:gd name="T17" fmla="*/ 2147483647 h 86"/>
                <a:gd name="T18" fmla="*/ 2147483647 w 97"/>
                <a:gd name="T19" fmla="*/ 2147483647 h 86"/>
                <a:gd name="T20" fmla="*/ 2147483647 w 97"/>
                <a:gd name="T21" fmla="*/ 2147483647 h 86"/>
                <a:gd name="T22" fmla="*/ 2147483647 w 97"/>
                <a:gd name="T23" fmla="*/ 2147483647 h 86"/>
                <a:gd name="T24" fmla="*/ 2147483647 w 97"/>
                <a:gd name="T25" fmla="*/ 2147483647 h 86"/>
                <a:gd name="T26" fmla="*/ 2147483647 w 97"/>
                <a:gd name="T27" fmla="*/ 2147483647 h 86"/>
                <a:gd name="T28" fmla="*/ 2147483647 w 97"/>
                <a:gd name="T29" fmla="*/ 2147483647 h 86"/>
                <a:gd name="T30" fmla="*/ 2147483647 w 97"/>
                <a:gd name="T31" fmla="*/ 0 h 86"/>
                <a:gd name="T32" fmla="*/ 2147483647 w 97"/>
                <a:gd name="T33" fmla="*/ 0 h 8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97" h="86">
                  <a:moveTo>
                    <a:pt x="56" y="0"/>
                  </a:moveTo>
                  <a:cubicBezTo>
                    <a:pt x="49" y="0"/>
                    <a:pt x="25" y="8"/>
                    <a:pt x="14" y="11"/>
                  </a:cubicBezTo>
                  <a:cubicBezTo>
                    <a:pt x="9" y="13"/>
                    <a:pt x="5" y="14"/>
                    <a:pt x="0" y="16"/>
                  </a:cubicBezTo>
                  <a:cubicBezTo>
                    <a:pt x="2" y="16"/>
                    <a:pt x="5" y="15"/>
                    <a:pt x="7" y="15"/>
                  </a:cubicBezTo>
                  <a:cubicBezTo>
                    <a:pt x="50" y="15"/>
                    <a:pt x="80" y="43"/>
                    <a:pt x="88" y="86"/>
                  </a:cubicBezTo>
                  <a:cubicBezTo>
                    <a:pt x="90" y="74"/>
                    <a:pt x="97" y="32"/>
                    <a:pt x="94" y="22"/>
                  </a:cubicBezTo>
                  <a:cubicBezTo>
                    <a:pt x="94" y="21"/>
                    <a:pt x="94" y="21"/>
                    <a:pt x="93" y="21"/>
                  </a:cubicBezTo>
                  <a:cubicBezTo>
                    <a:pt x="92" y="21"/>
                    <a:pt x="91" y="22"/>
                    <a:pt x="89" y="23"/>
                  </a:cubicBezTo>
                  <a:cubicBezTo>
                    <a:pt x="88" y="24"/>
                    <a:pt x="86" y="25"/>
                    <a:pt x="85" y="25"/>
                  </a:cubicBezTo>
                  <a:cubicBezTo>
                    <a:pt x="85" y="25"/>
                    <a:pt x="84" y="25"/>
                    <a:pt x="84" y="24"/>
                  </a:cubicBezTo>
                  <a:cubicBezTo>
                    <a:pt x="81" y="20"/>
                    <a:pt x="80" y="9"/>
                    <a:pt x="78" y="7"/>
                  </a:cubicBezTo>
                  <a:cubicBezTo>
                    <a:pt x="78" y="6"/>
                    <a:pt x="77" y="6"/>
                    <a:pt x="77" y="6"/>
                  </a:cubicBezTo>
                  <a:cubicBezTo>
                    <a:pt x="75" y="6"/>
                    <a:pt x="73" y="8"/>
                    <a:pt x="70" y="10"/>
                  </a:cubicBezTo>
                  <a:cubicBezTo>
                    <a:pt x="68" y="11"/>
                    <a:pt x="65" y="13"/>
                    <a:pt x="63" y="13"/>
                  </a:cubicBezTo>
                  <a:cubicBezTo>
                    <a:pt x="63" y="13"/>
                    <a:pt x="63" y="13"/>
                    <a:pt x="62" y="13"/>
                  </a:cubicBezTo>
                  <a:cubicBezTo>
                    <a:pt x="57" y="11"/>
                    <a:pt x="61" y="1"/>
                    <a:pt x="56" y="0"/>
                  </a:cubicBezTo>
                  <a:cubicBezTo>
                    <a:pt x="56" y="0"/>
                    <a:pt x="56" y="0"/>
                    <a:pt x="5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6" name="Freeform 25"/>
            <p:cNvSpPr/>
            <p:nvPr/>
          </p:nvSpPr>
          <p:spPr bwMode="auto">
            <a:xfrm>
              <a:off x="973138" y="496888"/>
              <a:ext cx="619125" cy="354013"/>
            </a:xfrm>
            <a:custGeom>
              <a:avLst/>
              <a:gdLst>
                <a:gd name="T0" fmla="*/ 2147483647 w 164"/>
                <a:gd name="T1" fmla="*/ 0 h 94"/>
                <a:gd name="T2" fmla="*/ 2147483647 w 164"/>
                <a:gd name="T3" fmla="*/ 2147483647 h 94"/>
                <a:gd name="T4" fmla="*/ 2147483647 w 164"/>
                <a:gd name="T5" fmla="*/ 2147483647 h 94"/>
                <a:gd name="T6" fmla="*/ 2147483647 w 164"/>
                <a:gd name="T7" fmla="*/ 2147483647 h 94"/>
                <a:gd name="T8" fmla="*/ 2147483647 w 164"/>
                <a:gd name="T9" fmla="*/ 2147483647 h 94"/>
                <a:gd name="T10" fmla="*/ 2147483647 w 164"/>
                <a:gd name="T11" fmla="*/ 2147483647 h 94"/>
                <a:gd name="T12" fmla="*/ 2147483647 w 164"/>
                <a:gd name="T13" fmla="*/ 2147483647 h 94"/>
                <a:gd name="T14" fmla="*/ 2147483647 w 164"/>
                <a:gd name="T15" fmla="*/ 2147483647 h 94"/>
                <a:gd name="T16" fmla="*/ 2147483647 w 164"/>
                <a:gd name="T17" fmla="*/ 2147483647 h 94"/>
                <a:gd name="T18" fmla="*/ 2147483647 w 164"/>
                <a:gd name="T19" fmla="*/ 2147483647 h 94"/>
                <a:gd name="T20" fmla="*/ 2147483647 w 164"/>
                <a:gd name="T21" fmla="*/ 2147483647 h 94"/>
                <a:gd name="T22" fmla="*/ 2147483647 w 164"/>
                <a:gd name="T23" fmla="*/ 2147483647 h 94"/>
                <a:gd name="T24" fmla="*/ 2147483647 w 164"/>
                <a:gd name="T25" fmla="*/ 2147483647 h 94"/>
                <a:gd name="T26" fmla="*/ 2147483647 w 164"/>
                <a:gd name="T27" fmla="*/ 2147483647 h 94"/>
                <a:gd name="T28" fmla="*/ 2147483647 w 164"/>
                <a:gd name="T29" fmla="*/ 0 h 9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64" h="94">
                  <a:moveTo>
                    <a:pt x="83" y="0"/>
                  </a:moveTo>
                  <a:cubicBezTo>
                    <a:pt x="81" y="0"/>
                    <a:pt x="78" y="1"/>
                    <a:pt x="76" y="1"/>
                  </a:cubicBezTo>
                  <a:cubicBezTo>
                    <a:pt x="41" y="13"/>
                    <a:pt x="17" y="32"/>
                    <a:pt x="3" y="73"/>
                  </a:cubicBezTo>
                  <a:cubicBezTo>
                    <a:pt x="0" y="82"/>
                    <a:pt x="1" y="94"/>
                    <a:pt x="11" y="94"/>
                  </a:cubicBezTo>
                  <a:cubicBezTo>
                    <a:pt x="11" y="94"/>
                    <a:pt x="12" y="94"/>
                    <a:pt x="12" y="94"/>
                  </a:cubicBezTo>
                  <a:cubicBezTo>
                    <a:pt x="12" y="94"/>
                    <a:pt x="12" y="94"/>
                    <a:pt x="12" y="94"/>
                  </a:cubicBezTo>
                  <a:cubicBezTo>
                    <a:pt x="15" y="50"/>
                    <a:pt x="42" y="22"/>
                    <a:pt x="80" y="19"/>
                  </a:cubicBezTo>
                  <a:cubicBezTo>
                    <a:pt x="80" y="18"/>
                    <a:pt x="80" y="18"/>
                    <a:pt x="80" y="18"/>
                  </a:cubicBezTo>
                  <a:cubicBezTo>
                    <a:pt x="81" y="18"/>
                    <a:pt x="81" y="19"/>
                    <a:pt x="82" y="19"/>
                  </a:cubicBezTo>
                  <a:cubicBezTo>
                    <a:pt x="82" y="19"/>
                    <a:pt x="82" y="18"/>
                    <a:pt x="83" y="18"/>
                  </a:cubicBezTo>
                  <a:cubicBezTo>
                    <a:pt x="83" y="19"/>
                    <a:pt x="83" y="19"/>
                    <a:pt x="83" y="19"/>
                  </a:cubicBezTo>
                  <a:cubicBezTo>
                    <a:pt x="111" y="21"/>
                    <a:pt x="134" y="36"/>
                    <a:pt x="145" y="61"/>
                  </a:cubicBezTo>
                  <a:cubicBezTo>
                    <a:pt x="151" y="64"/>
                    <a:pt x="157" y="68"/>
                    <a:pt x="164" y="73"/>
                  </a:cubicBezTo>
                  <a:cubicBezTo>
                    <a:pt x="164" y="73"/>
                    <a:pt x="164" y="72"/>
                    <a:pt x="164" y="71"/>
                  </a:cubicBezTo>
                  <a:cubicBezTo>
                    <a:pt x="156" y="28"/>
                    <a:pt x="126" y="0"/>
                    <a:pt x="83" y="0"/>
                  </a:cubicBezTo>
                </a:path>
              </a:pathLst>
            </a:custGeom>
            <a:solidFill>
              <a:srgbClr val="2612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7" name="Freeform 26"/>
            <p:cNvSpPr/>
            <p:nvPr/>
          </p:nvSpPr>
          <p:spPr bwMode="auto">
            <a:xfrm>
              <a:off x="1019175" y="565150"/>
              <a:ext cx="501650" cy="285750"/>
            </a:xfrm>
            <a:custGeom>
              <a:avLst/>
              <a:gdLst>
                <a:gd name="T0" fmla="*/ 2147483647 w 133"/>
                <a:gd name="T1" fmla="*/ 0 h 76"/>
                <a:gd name="T2" fmla="*/ 2147483647 w 133"/>
                <a:gd name="T3" fmla="*/ 2147483647 h 76"/>
                <a:gd name="T4" fmla="*/ 2147483647 w 133"/>
                <a:gd name="T5" fmla="*/ 0 h 76"/>
                <a:gd name="T6" fmla="*/ 2147483647 w 133"/>
                <a:gd name="T7" fmla="*/ 2147483647 h 76"/>
                <a:gd name="T8" fmla="*/ 0 w 133"/>
                <a:gd name="T9" fmla="*/ 2147483647 h 76"/>
                <a:gd name="T10" fmla="*/ 2147483647 w 133"/>
                <a:gd name="T11" fmla="*/ 2147483647 h 76"/>
                <a:gd name="T12" fmla="*/ 2147483647 w 133"/>
                <a:gd name="T13" fmla="*/ 2147483647 h 76"/>
                <a:gd name="T14" fmla="*/ 2147483647 w 133"/>
                <a:gd name="T15" fmla="*/ 2147483647 h 76"/>
                <a:gd name="T16" fmla="*/ 2147483647 w 133"/>
                <a:gd name="T17" fmla="*/ 0 h 7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33" h="76">
                  <a:moveTo>
                    <a:pt x="71" y="0"/>
                  </a:moveTo>
                  <a:cubicBezTo>
                    <a:pt x="70" y="0"/>
                    <a:pt x="70" y="1"/>
                    <a:pt x="70" y="1"/>
                  </a:cubicBezTo>
                  <a:cubicBezTo>
                    <a:pt x="69" y="1"/>
                    <a:pt x="69" y="0"/>
                    <a:pt x="68" y="0"/>
                  </a:cubicBezTo>
                  <a:cubicBezTo>
                    <a:pt x="68" y="1"/>
                    <a:pt x="68" y="1"/>
                    <a:pt x="68" y="1"/>
                  </a:cubicBezTo>
                  <a:cubicBezTo>
                    <a:pt x="30" y="4"/>
                    <a:pt x="3" y="32"/>
                    <a:pt x="0" y="76"/>
                  </a:cubicBezTo>
                  <a:cubicBezTo>
                    <a:pt x="48" y="71"/>
                    <a:pt x="74" y="36"/>
                    <a:pt x="108" y="36"/>
                  </a:cubicBezTo>
                  <a:cubicBezTo>
                    <a:pt x="116" y="36"/>
                    <a:pt x="124" y="38"/>
                    <a:pt x="133" y="43"/>
                  </a:cubicBezTo>
                  <a:cubicBezTo>
                    <a:pt x="122" y="18"/>
                    <a:pt x="99" y="3"/>
                    <a:pt x="71" y="1"/>
                  </a:cubicBezTo>
                  <a:cubicBezTo>
                    <a:pt x="71" y="0"/>
                    <a:pt x="71" y="0"/>
                    <a:pt x="71"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8" name="Freeform 27"/>
            <p:cNvSpPr/>
            <p:nvPr/>
          </p:nvSpPr>
          <p:spPr bwMode="auto">
            <a:xfrm>
              <a:off x="898525" y="425450"/>
              <a:ext cx="727075" cy="395288"/>
            </a:xfrm>
            <a:custGeom>
              <a:avLst/>
              <a:gdLst>
                <a:gd name="T0" fmla="*/ 2147483647 w 193"/>
                <a:gd name="T1" fmla="*/ 2147483647 h 105"/>
                <a:gd name="T2" fmla="*/ 2147483647 w 193"/>
                <a:gd name="T3" fmla="*/ 2147483647 h 105"/>
                <a:gd name="T4" fmla="*/ 2147483647 w 193"/>
                <a:gd name="T5" fmla="*/ 2147483647 h 105"/>
                <a:gd name="T6" fmla="*/ 2147483647 w 193"/>
                <a:gd name="T7" fmla="*/ 2147483647 h 105"/>
                <a:gd name="T8" fmla="*/ 2147483647 w 193"/>
                <a:gd name="T9" fmla="*/ 2147483647 h 105"/>
                <a:gd name="T10" fmla="*/ 2147483647 w 193"/>
                <a:gd name="T11" fmla="*/ 2147483647 h 105"/>
                <a:gd name="T12" fmla="*/ 2147483647 w 193"/>
                <a:gd name="T13" fmla="*/ 2147483647 h 105"/>
                <a:gd name="T14" fmla="*/ 2147483647 w 193"/>
                <a:gd name="T15" fmla="*/ 2147483647 h 105"/>
                <a:gd name="T16" fmla="*/ 2147483647 w 193"/>
                <a:gd name="T17" fmla="*/ 2147483647 h 105"/>
                <a:gd name="T18" fmla="*/ 2147483647 w 193"/>
                <a:gd name="T19" fmla="*/ 2147483647 h 105"/>
                <a:gd name="T20" fmla="*/ 2147483647 w 193"/>
                <a:gd name="T21" fmla="*/ 2147483647 h 10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93" h="105">
                  <a:moveTo>
                    <a:pt x="181" y="96"/>
                  </a:moveTo>
                  <a:cubicBezTo>
                    <a:pt x="188" y="87"/>
                    <a:pt x="193" y="34"/>
                    <a:pt x="190" y="23"/>
                  </a:cubicBezTo>
                  <a:cubicBezTo>
                    <a:pt x="189" y="18"/>
                    <a:pt x="182" y="28"/>
                    <a:pt x="180" y="25"/>
                  </a:cubicBezTo>
                  <a:cubicBezTo>
                    <a:pt x="177" y="21"/>
                    <a:pt x="176" y="10"/>
                    <a:pt x="174" y="7"/>
                  </a:cubicBezTo>
                  <a:cubicBezTo>
                    <a:pt x="171" y="4"/>
                    <a:pt x="163" y="15"/>
                    <a:pt x="158" y="14"/>
                  </a:cubicBezTo>
                  <a:cubicBezTo>
                    <a:pt x="153" y="12"/>
                    <a:pt x="157" y="1"/>
                    <a:pt x="152" y="1"/>
                  </a:cubicBezTo>
                  <a:cubicBezTo>
                    <a:pt x="147" y="0"/>
                    <a:pt x="121" y="9"/>
                    <a:pt x="110" y="12"/>
                  </a:cubicBezTo>
                  <a:cubicBezTo>
                    <a:pt x="67" y="24"/>
                    <a:pt x="0" y="50"/>
                    <a:pt x="22" y="93"/>
                  </a:cubicBezTo>
                  <a:cubicBezTo>
                    <a:pt x="23" y="95"/>
                    <a:pt x="19" y="105"/>
                    <a:pt x="28" y="105"/>
                  </a:cubicBezTo>
                  <a:cubicBezTo>
                    <a:pt x="94" y="103"/>
                    <a:pt x="121" y="41"/>
                    <a:pt x="182" y="91"/>
                  </a:cubicBezTo>
                  <a:lnTo>
                    <a:pt x="181" y="96"/>
                  </a:lnTo>
                  <a:close/>
                </a:path>
              </a:pathLst>
            </a:custGeom>
            <a:solidFill>
              <a:srgbClr val="361A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9" name="Freeform 28"/>
            <p:cNvSpPr/>
            <p:nvPr/>
          </p:nvSpPr>
          <p:spPr bwMode="auto">
            <a:xfrm>
              <a:off x="701675" y="1457325"/>
              <a:ext cx="1173163" cy="701675"/>
            </a:xfrm>
            <a:custGeom>
              <a:avLst/>
              <a:gdLst>
                <a:gd name="T0" fmla="*/ 2147483647 w 311"/>
                <a:gd name="T1" fmla="*/ 2147483647 h 186"/>
                <a:gd name="T2" fmla="*/ 2147483647 w 311"/>
                <a:gd name="T3" fmla="*/ 2147483647 h 186"/>
                <a:gd name="T4" fmla="*/ 2147483647 w 311"/>
                <a:gd name="T5" fmla="*/ 2147483647 h 186"/>
                <a:gd name="T6" fmla="*/ 2147483647 w 311"/>
                <a:gd name="T7" fmla="*/ 0 h 186"/>
                <a:gd name="T8" fmla="*/ 2147483647 w 311"/>
                <a:gd name="T9" fmla="*/ 2147483647 h 186"/>
                <a:gd name="T10" fmla="*/ 0 w 311"/>
                <a:gd name="T11" fmla="*/ 2147483647 h 186"/>
                <a:gd name="T12" fmla="*/ 0 w 311"/>
                <a:gd name="T13" fmla="*/ 2147483647 h 186"/>
                <a:gd name="T14" fmla="*/ 2147483647 w 311"/>
                <a:gd name="T15" fmla="*/ 2147483647 h 186"/>
                <a:gd name="T16" fmla="*/ 2147483647 w 311"/>
                <a:gd name="T17" fmla="*/ 2147483647 h 186"/>
                <a:gd name="T18" fmla="*/ 2147483647 w 311"/>
                <a:gd name="T19" fmla="*/ 2147483647 h 1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11" h="186">
                  <a:moveTo>
                    <a:pt x="280" y="23"/>
                  </a:moveTo>
                  <a:cubicBezTo>
                    <a:pt x="264" y="10"/>
                    <a:pt x="246" y="4"/>
                    <a:pt x="235" y="2"/>
                  </a:cubicBezTo>
                  <a:cubicBezTo>
                    <a:pt x="154" y="9"/>
                    <a:pt x="154" y="9"/>
                    <a:pt x="154" y="9"/>
                  </a:cubicBezTo>
                  <a:cubicBezTo>
                    <a:pt x="80" y="0"/>
                    <a:pt x="80" y="0"/>
                    <a:pt x="80" y="0"/>
                  </a:cubicBezTo>
                  <a:cubicBezTo>
                    <a:pt x="71" y="3"/>
                    <a:pt x="45" y="11"/>
                    <a:pt x="31" y="23"/>
                  </a:cubicBezTo>
                  <a:cubicBezTo>
                    <a:pt x="17" y="33"/>
                    <a:pt x="7" y="47"/>
                    <a:pt x="0" y="63"/>
                  </a:cubicBezTo>
                  <a:cubicBezTo>
                    <a:pt x="0" y="186"/>
                    <a:pt x="0" y="186"/>
                    <a:pt x="0" y="186"/>
                  </a:cubicBezTo>
                  <a:cubicBezTo>
                    <a:pt x="311" y="186"/>
                    <a:pt x="311" y="186"/>
                    <a:pt x="311" y="186"/>
                  </a:cubicBezTo>
                  <a:cubicBezTo>
                    <a:pt x="311" y="63"/>
                    <a:pt x="311" y="63"/>
                    <a:pt x="311" y="63"/>
                  </a:cubicBezTo>
                  <a:cubicBezTo>
                    <a:pt x="304" y="47"/>
                    <a:pt x="294" y="33"/>
                    <a:pt x="280" y="23"/>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0" name="Freeform 29"/>
            <p:cNvSpPr/>
            <p:nvPr/>
          </p:nvSpPr>
          <p:spPr bwMode="auto">
            <a:xfrm>
              <a:off x="1123950" y="1358900"/>
              <a:ext cx="4763" cy="0"/>
            </a:xfrm>
            <a:custGeom>
              <a:avLst/>
              <a:gdLst>
                <a:gd name="T0" fmla="*/ 0 w 1"/>
                <a:gd name="T1" fmla="*/ 2147483647 w 1"/>
                <a:gd name="T2" fmla="*/ 0 w 1"/>
                <a:gd name="T3" fmla="*/ 0 60000 65536"/>
                <a:gd name="T4" fmla="*/ 0 60000 65536"/>
                <a:gd name="T5" fmla="*/ 0 60000 65536"/>
              </a:gdLst>
              <a:ahLst/>
              <a:cxnLst>
                <a:cxn ang="T3">
                  <a:pos x="T0" y="0"/>
                </a:cxn>
                <a:cxn ang="T4">
                  <a:pos x="T1" y="0"/>
                </a:cxn>
                <a:cxn ang="T5">
                  <a:pos x="T2" y="0"/>
                </a:cxn>
              </a:cxnLst>
              <a:rect l="0" t="0" r="r" b="b"/>
              <a:pathLst>
                <a:path w="1">
                  <a:moveTo>
                    <a:pt x="0" y="0"/>
                  </a:moveTo>
                  <a:cubicBezTo>
                    <a:pt x="0" y="0"/>
                    <a:pt x="0" y="0"/>
                    <a:pt x="1" y="0"/>
                  </a:cubicBezTo>
                  <a:cubicBezTo>
                    <a:pt x="1" y="0"/>
                    <a:pt x="1" y="0"/>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1" name="Freeform 30"/>
            <p:cNvSpPr>
              <a:spLocks noEditPoints="1"/>
            </p:cNvSpPr>
            <p:nvPr/>
          </p:nvSpPr>
          <p:spPr bwMode="auto">
            <a:xfrm>
              <a:off x="1143000" y="1363663"/>
              <a:ext cx="312738" cy="41275"/>
            </a:xfrm>
            <a:custGeom>
              <a:avLst/>
              <a:gdLst>
                <a:gd name="T0" fmla="*/ 2147483647 w 83"/>
                <a:gd name="T1" fmla="*/ 2147483647 h 11"/>
                <a:gd name="T2" fmla="*/ 2147483647 w 83"/>
                <a:gd name="T3" fmla="*/ 2147483647 h 11"/>
                <a:gd name="T4" fmla="*/ 2147483647 w 83"/>
                <a:gd name="T5" fmla="*/ 2147483647 h 11"/>
                <a:gd name="T6" fmla="*/ 2147483647 w 83"/>
                <a:gd name="T7" fmla="*/ 2147483647 h 11"/>
                <a:gd name="T8" fmla="*/ 2147483647 w 83"/>
                <a:gd name="T9" fmla="*/ 2147483647 h 11"/>
                <a:gd name="T10" fmla="*/ 2147483647 w 83"/>
                <a:gd name="T11" fmla="*/ 2147483647 h 11"/>
                <a:gd name="T12" fmla="*/ 2147483647 w 83"/>
                <a:gd name="T13" fmla="*/ 2147483647 h 11"/>
                <a:gd name="T14" fmla="*/ 0 w 83"/>
                <a:gd name="T15" fmla="*/ 2147483647 h 11"/>
                <a:gd name="T16" fmla="*/ 2147483647 w 83"/>
                <a:gd name="T17" fmla="*/ 2147483647 h 11"/>
                <a:gd name="T18" fmla="*/ 0 w 83"/>
                <a:gd name="T19" fmla="*/ 2147483647 h 11"/>
                <a:gd name="T20" fmla="*/ 2147483647 w 83"/>
                <a:gd name="T21" fmla="*/ 0 h 11"/>
                <a:gd name="T22" fmla="*/ 2147483647 w 83"/>
                <a:gd name="T23" fmla="*/ 2147483647 h 11"/>
                <a:gd name="T24" fmla="*/ 2147483647 w 83"/>
                <a:gd name="T25" fmla="*/ 2147483647 h 11"/>
                <a:gd name="T26" fmla="*/ 2147483647 w 83"/>
                <a:gd name="T27" fmla="*/ 0 h 1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83" h="11">
                  <a:moveTo>
                    <a:pt x="69" y="7"/>
                  </a:moveTo>
                  <a:cubicBezTo>
                    <a:pt x="63" y="9"/>
                    <a:pt x="53" y="11"/>
                    <a:pt x="39" y="11"/>
                  </a:cubicBezTo>
                  <a:cubicBezTo>
                    <a:pt x="38" y="11"/>
                    <a:pt x="38" y="11"/>
                    <a:pt x="38" y="11"/>
                  </a:cubicBezTo>
                  <a:cubicBezTo>
                    <a:pt x="37" y="11"/>
                    <a:pt x="36" y="11"/>
                    <a:pt x="35" y="11"/>
                  </a:cubicBezTo>
                  <a:cubicBezTo>
                    <a:pt x="36" y="11"/>
                    <a:pt x="38" y="11"/>
                    <a:pt x="39" y="11"/>
                  </a:cubicBezTo>
                  <a:cubicBezTo>
                    <a:pt x="41" y="11"/>
                    <a:pt x="42" y="11"/>
                    <a:pt x="44" y="11"/>
                  </a:cubicBezTo>
                  <a:cubicBezTo>
                    <a:pt x="55" y="11"/>
                    <a:pt x="63" y="9"/>
                    <a:pt x="69" y="7"/>
                  </a:cubicBezTo>
                  <a:moveTo>
                    <a:pt x="0" y="2"/>
                  </a:moveTo>
                  <a:cubicBezTo>
                    <a:pt x="4" y="4"/>
                    <a:pt x="9" y="6"/>
                    <a:pt x="15" y="8"/>
                  </a:cubicBezTo>
                  <a:cubicBezTo>
                    <a:pt x="9" y="6"/>
                    <a:pt x="4" y="4"/>
                    <a:pt x="0" y="2"/>
                  </a:cubicBezTo>
                  <a:moveTo>
                    <a:pt x="83" y="0"/>
                  </a:moveTo>
                  <a:cubicBezTo>
                    <a:pt x="82" y="0"/>
                    <a:pt x="81" y="1"/>
                    <a:pt x="80" y="2"/>
                  </a:cubicBezTo>
                  <a:cubicBezTo>
                    <a:pt x="80" y="2"/>
                    <a:pt x="80" y="1"/>
                    <a:pt x="81" y="1"/>
                  </a:cubicBezTo>
                  <a:cubicBezTo>
                    <a:pt x="82" y="0"/>
                    <a:pt x="83" y="0"/>
                    <a:pt x="83"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2" name="Freeform 31"/>
            <p:cNvSpPr/>
            <p:nvPr/>
          </p:nvSpPr>
          <p:spPr bwMode="auto">
            <a:xfrm>
              <a:off x="1128713" y="1358900"/>
              <a:ext cx="319088" cy="79375"/>
            </a:xfrm>
            <a:custGeom>
              <a:avLst/>
              <a:gdLst>
                <a:gd name="T0" fmla="*/ 0 w 85"/>
                <a:gd name="T1" fmla="*/ 0 h 21"/>
                <a:gd name="T2" fmla="*/ 2147483647 w 85"/>
                <a:gd name="T3" fmla="*/ 2147483647 h 21"/>
                <a:gd name="T4" fmla="*/ 2147483647 w 85"/>
                <a:gd name="T5" fmla="*/ 2147483647 h 21"/>
                <a:gd name="T6" fmla="*/ 2147483647 w 85"/>
                <a:gd name="T7" fmla="*/ 2147483647 h 21"/>
                <a:gd name="T8" fmla="*/ 2147483647 w 85"/>
                <a:gd name="T9" fmla="*/ 2147483647 h 21"/>
                <a:gd name="T10" fmla="*/ 2147483647 w 85"/>
                <a:gd name="T11" fmla="*/ 2147483647 h 21"/>
                <a:gd name="T12" fmla="*/ 2147483647 w 85"/>
                <a:gd name="T13" fmla="*/ 2147483647 h 21"/>
                <a:gd name="T14" fmla="*/ 2147483647 w 85"/>
                <a:gd name="T15" fmla="*/ 2147483647 h 21"/>
                <a:gd name="T16" fmla="*/ 2147483647 w 85"/>
                <a:gd name="T17" fmla="*/ 2147483647 h 21"/>
                <a:gd name="T18" fmla="*/ 2147483647 w 85"/>
                <a:gd name="T19" fmla="*/ 2147483647 h 21"/>
                <a:gd name="T20" fmla="*/ 2147483647 w 85"/>
                <a:gd name="T21" fmla="*/ 2147483647 h 21"/>
                <a:gd name="T22" fmla="*/ 0 w 85"/>
                <a:gd name="T23" fmla="*/ 0 h 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5" h="21">
                  <a:moveTo>
                    <a:pt x="0" y="0"/>
                  </a:moveTo>
                  <a:cubicBezTo>
                    <a:pt x="5" y="5"/>
                    <a:pt x="10" y="20"/>
                    <a:pt x="36" y="21"/>
                  </a:cubicBezTo>
                  <a:cubicBezTo>
                    <a:pt x="36" y="21"/>
                    <a:pt x="37" y="21"/>
                    <a:pt x="37" y="21"/>
                  </a:cubicBezTo>
                  <a:cubicBezTo>
                    <a:pt x="60" y="21"/>
                    <a:pt x="79" y="7"/>
                    <a:pt x="85" y="2"/>
                  </a:cubicBezTo>
                  <a:cubicBezTo>
                    <a:pt x="84" y="2"/>
                    <a:pt x="84" y="3"/>
                    <a:pt x="84" y="3"/>
                  </a:cubicBezTo>
                  <a:cubicBezTo>
                    <a:pt x="81" y="5"/>
                    <a:pt x="78" y="6"/>
                    <a:pt x="73" y="8"/>
                  </a:cubicBezTo>
                  <a:cubicBezTo>
                    <a:pt x="67" y="10"/>
                    <a:pt x="59" y="12"/>
                    <a:pt x="48" y="12"/>
                  </a:cubicBezTo>
                  <a:cubicBezTo>
                    <a:pt x="46" y="12"/>
                    <a:pt x="45" y="12"/>
                    <a:pt x="43" y="12"/>
                  </a:cubicBezTo>
                  <a:cubicBezTo>
                    <a:pt x="42" y="12"/>
                    <a:pt x="40" y="12"/>
                    <a:pt x="39" y="12"/>
                  </a:cubicBezTo>
                  <a:cubicBezTo>
                    <a:pt x="31" y="11"/>
                    <a:pt x="25" y="10"/>
                    <a:pt x="19" y="9"/>
                  </a:cubicBezTo>
                  <a:cubicBezTo>
                    <a:pt x="13" y="7"/>
                    <a:pt x="8" y="5"/>
                    <a:pt x="4" y="3"/>
                  </a:cubicBezTo>
                  <a:cubicBezTo>
                    <a:pt x="2" y="2"/>
                    <a:pt x="1" y="1"/>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3" name="Freeform 32"/>
            <p:cNvSpPr/>
            <p:nvPr/>
          </p:nvSpPr>
          <p:spPr bwMode="auto">
            <a:xfrm>
              <a:off x="1463675" y="1382713"/>
              <a:ext cx="49213" cy="49213"/>
            </a:xfrm>
            <a:custGeom>
              <a:avLst/>
              <a:gdLst>
                <a:gd name="T0" fmla="*/ 0 w 31"/>
                <a:gd name="T1" fmla="*/ 2147483647 h 31"/>
                <a:gd name="T2" fmla="*/ 2147483647 w 31"/>
                <a:gd name="T3" fmla="*/ 2147483647 h 31"/>
                <a:gd name="T4" fmla="*/ 2147483647 w 31"/>
                <a:gd name="T5" fmla="*/ 2147483647 h 31"/>
                <a:gd name="T6" fmla="*/ 0 w 31"/>
                <a:gd name="T7" fmla="*/ 0 h 31"/>
                <a:gd name="T8" fmla="*/ 0 w 31"/>
                <a:gd name="T9" fmla="*/ 2147483647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31">
                  <a:moveTo>
                    <a:pt x="0" y="31"/>
                  </a:moveTo>
                  <a:lnTo>
                    <a:pt x="17" y="21"/>
                  </a:lnTo>
                  <a:lnTo>
                    <a:pt x="31" y="9"/>
                  </a:lnTo>
                  <a:lnTo>
                    <a:pt x="0" y="0"/>
                  </a:lnTo>
                  <a:lnTo>
                    <a:pt x="0" y="31"/>
                  </a:lnTo>
                  <a:close/>
                </a:path>
              </a:pathLst>
            </a:custGeom>
            <a:solidFill>
              <a:srgbClr val="706F6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4" name="Freeform 33"/>
            <p:cNvSpPr/>
            <p:nvPr/>
          </p:nvSpPr>
          <p:spPr bwMode="auto">
            <a:xfrm>
              <a:off x="1071563" y="1382713"/>
              <a:ext cx="49213" cy="49213"/>
            </a:xfrm>
            <a:custGeom>
              <a:avLst/>
              <a:gdLst>
                <a:gd name="T0" fmla="*/ 2147483647 w 31"/>
                <a:gd name="T1" fmla="*/ 0 h 31"/>
                <a:gd name="T2" fmla="*/ 0 w 31"/>
                <a:gd name="T3" fmla="*/ 2147483647 h 31"/>
                <a:gd name="T4" fmla="*/ 2147483647 w 31"/>
                <a:gd name="T5" fmla="*/ 2147483647 h 31"/>
                <a:gd name="T6" fmla="*/ 2147483647 w 31"/>
                <a:gd name="T7" fmla="*/ 0 h 3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 h="31">
                  <a:moveTo>
                    <a:pt x="31" y="0"/>
                  </a:moveTo>
                  <a:lnTo>
                    <a:pt x="0" y="7"/>
                  </a:lnTo>
                  <a:lnTo>
                    <a:pt x="31" y="31"/>
                  </a:lnTo>
                  <a:lnTo>
                    <a:pt x="31" y="0"/>
                  </a:lnTo>
                  <a:close/>
                </a:path>
              </a:pathLst>
            </a:custGeom>
            <a:solidFill>
              <a:srgbClr val="706F6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5" name="Freeform 34"/>
            <p:cNvSpPr/>
            <p:nvPr/>
          </p:nvSpPr>
          <p:spPr bwMode="auto">
            <a:xfrm>
              <a:off x="484188" y="1454150"/>
              <a:ext cx="1638300" cy="1416050"/>
            </a:xfrm>
            <a:custGeom>
              <a:avLst/>
              <a:gdLst>
                <a:gd name="T0" fmla="*/ 2147483647 w 435"/>
                <a:gd name="T1" fmla="*/ 2147483647 h 376"/>
                <a:gd name="T2" fmla="*/ 2147483647 w 435"/>
                <a:gd name="T3" fmla="*/ 2147483647 h 376"/>
                <a:gd name="T4" fmla="*/ 2147483647 w 435"/>
                <a:gd name="T5" fmla="*/ 0 h 376"/>
                <a:gd name="T6" fmla="*/ 2147483647 w 435"/>
                <a:gd name="T7" fmla="*/ 2147483647 h 376"/>
                <a:gd name="T8" fmla="*/ 2147483647 w 435"/>
                <a:gd name="T9" fmla="*/ 2147483647 h 376"/>
                <a:gd name="T10" fmla="*/ 2147483647 w 435"/>
                <a:gd name="T11" fmla="*/ 2147483647 h 376"/>
                <a:gd name="T12" fmla="*/ 2147483647 w 435"/>
                <a:gd name="T13" fmla="*/ 2147483647 h 376"/>
                <a:gd name="T14" fmla="*/ 2147483647 w 435"/>
                <a:gd name="T15" fmla="*/ 2147483647 h 376"/>
                <a:gd name="T16" fmla="*/ 0 w 435"/>
                <a:gd name="T17" fmla="*/ 2147483647 h 376"/>
                <a:gd name="T18" fmla="*/ 2147483647 w 435"/>
                <a:gd name="T19" fmla="*/ 2147483647 h 376"/>
                <a:gd name="T20" fmla="*/ 2147483647 w 435"/>
                <a:gd name="T21" fmla="*/ 2147483647 h 376"/>
                <a:gd name="T22" fmla="*/ 2147483647 w 435"/>
                <a:gd name="T23" fmla="*/ 2147483647 h 376"/>
                <a:gd name="T24" fmla="*/ 2147483647 w 435"/>
                <a:gd name="T25" fmla="*/ 2147483647 h 3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35" h="376">
                  <a:moveTo>
                    <a:pt x="403" y="38"/>
                  </a:moveTo>
                  <a:cubicBezTo>
                    <a:pt x="390" y="26"/>
                    <a:pt x="339" y="11"/>
                    <a:pt x="317" y="8"/>
                  </a:cubicBezTo>
                  <a:cubicBezTo>
                    <a:pt x="291" y="0"/>
                    <a:pt x="291" y="0"/>
                    <a:pt x="291" y="0"/>
                  </a:cubicBezTo>
                  <a:cubicBezTo>
                    <a:pt x="241" y="119"/>
                    <a:pt x="241" y="119"/>
                    <a:pt x="241" y="119"/>
                  </a:cubicBezTo>
                  <a:cubicBezTo>
                    <a:pt x="192" y="119"/>
                    <a:pt x="192" y="119"/>
                    <a:pt x="192" y="119"/>
                  </a:cubicBezTo>
                  <a:cubicBezTo>
                    <a:pt x="138" y="1"/>
                    <a:pt x="138" y="1"/>
                    <a:pt x="138" y="1"/>
                  </a:cubicBezTo>
                  <a:cubicBezTo>
                    <a:pt x="111" y="8"/>
                    <a:pt x="111" y="8"/>
                    <a:pt x="111" y="8"/>
                  </a:cubicBezTo>
                  <a:cubicBezTo>
                    <a:pt x="93" y="11"/>
                    <a:pt x="44" y="27"/>
                    <a:pt x="31" y="38"/>
                  </a:cubicBezTo>
                  <a:cubicBezTo>
                    <a:pt x="17" y="48"/>
                    <a:pt x="0" y="292"/>
                    <a:pt x="0" y="308"/>
                  </a:cubicBezTo>
                  <a:cubicBezTo>
                    <a:pt x="44" y="376"/>
                    <a:pt x="44" y="376"/>
                    <a:pt x="44" y="376"/>
                  </a:cubicBezTo>
                  <a:cubicBezTo>
                    <a:pt x="397" y="375"/>
                    <a:pt x="397" y="375"/>
                    <a:pt x="397" y="375"/>
                  </a:cubicBezTo>
                  <a:cubicBezTo>
                    <a:pt x="435" y="308"/>
                    <a:pt x="435" y="308"/>
                    <a:pt x="435" y="308"/>
                  </a:cubicBezTo>
                  <a:cubicBezTo>
                    <a:pt x="435" y="290"/>
                    <a:pt x="418" y="48"/>
                    <a:pt x="403" y="38"/>
                  </a:cubicBezTo>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6" name="Freeform 35"/>
            <p:cNvSpPr/>
            <p:nvPr/>
          </p:nvSpPr>
          <p:spPr bwMode="auto">
            <a:xfrm>
              <a:off x="1335088" y="1498600"/>
              <a:ext cx="76200" cy="384175"/>
            </a:xfrm>
            <a:custGeom>
              <a:avLst/>
              <a:gdLst>
                <a:gd name="T0" fmla="*/ 2147483647 w 20"/>
                <a:gd name="T1" fmla="*/ 0 h 102"/>
                <a:gd name="T2" fmla="*/ 0 w 20"/>
                <a:gd name="T3" fmla="*/ 2147483647 h 102"/>
                <a:gd name="T4" fmla="*/ 2147483647 w 20"/>
                <a:gd name="T5" fmla="*/ 2147483647 h 102"/>
                <a:gd name="T6" fmla="*/ 2147483647 w 20"/>
                <a:gd name="T7" fmla="*/ 2147483647 h 102"/>
                <a:gd name="T8" fmla="*/ 2147483647 w 20"/>
                <a:gd name="T9" fmla="*/ 2147483647 h 102"/>
                <a:gd name="T10" fmla="*/ 2147483647 w 20"/>
                <a:gd name="T11" fmla="*/ 2147483647 h 102"/>
                <a:gd name="T12" fmla="*/ 2147483647 w 20"/>
                <a:gd name="T13" fmla="*/ 0 h 10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0" h="102">
                  <a:moveTo>
                    <a:pt x="8" y="0"/>
                  </a:moveTo>
                  <a:cubicBezTo>
                    <a:pt x="0" y="26"/>
                    <a:pt x="0" y="26"/>
                    <a:pt x="0" y="26"/>
                  </a:cubicBezTo>
                  <a:cubicBezTo>
                    <a:pt x="17" y="102"/>
                    <a:pt x="17" y="102"/>
                    <a:pt x="17" y="102"/>
                  </a:cubicBezTo>
                  <a:cubicBezTo>
                    <a:pt x="20" y="95"/>
                    <a:pt x="20" y="95"/>
                    <a:pt x="20" y="95"/>
                  </a:cubicBezTo>
                  <a:cubicBezTo>
                    <a:pt x="1" y="26"/>
                    <a:pt x="1" y="26"/>
                    <a:pt x="1" y="26"/>
                  </a:cubicBezTo>
                  <a:cubicBezTo>
                    <a:pt x="10" y="2"/>
                    <a:pt x="10" y="2"/>
                    <a:pt x="10" y="2"/>
                  </a:cubicBezTo>
                  <a:cubicBezTo>
                    <a:pt x="9" y="2"/>
                    <a:pt x="9" y="1"/>
                    <a:pt x="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7" name="Freeform 36"/>
            <p:cNvSpPr/>
            <p:nvPr/>
          </p:nvSpPr>
          <p:spPr bwMode="auto">
            <a:xfrm>
              <a:off x="1304925" y="1857375"/>
              <a:ext cx="166688" cy="579438"/>
            </a:xfrm>
            <a:custGeom>
              <a:avLst/>
              <a:gdLst>
                <a:gd name="T0" fmla="*/ 2147483647 w 105"/>
                <a:gd name="T1" fmla="*/ 0 h 365"/>
                <a:gd name="T2" fmla="*/ 2147483647 w 105"/>
                <a:gd name="T3" fmla="*/ 2147483647 h 365"/>
                <a:gd name="T4" fmla="*/ 2147483647 w 105"/>
                <a:gd name="T5" fmla="*/ 2147483647 h 365"/>
                <a:gd name="T6" fmla="*/ 0 w 105"/>
                <a:gd name="T7" fmla="*/ 2147483647 h 365"/>
                <a:gd name="T8" fmla="*/ 2147483647 w 105"/>
                <a:gd name="T9" fmla="*/ 2147483647 h 365"/>
                <a:gd name="T10" fmla="*/ 2147483647 w 105"/>
                <a:gd name="T11" fmla="*/ 2147483647 h 365"/>
                <a:gd name="T12" fmla="*/ 2147483647 w 105"/>
                <a:gd name="T13" fmla="*/ 0 h 36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5" h="365">
                  <a:moveTo>
                    <a:pt x="67" y="0"/>
                  </a:moveTo>
                  <a:lnTo>
                    <a:pt x="60" y="16"/>
                  </a:lnTo>
                  <a:lnTo>
                    <a:pt x="88" y="142"/>
                  </a:lnTo>
                  <a:lnTo>
                    <a:pt x="0" y="360"/>
                  </a:lnTo>
                  <a:lnTo>
                    <a:pt x="3" y="365"/>
                  </a:lnTo>
                  <a:lnTo>
                    <a:pt x="105" y="147"/>
                  </a:lnTo>
                  <a:lnTo>
                    <a:pt x="67" y="0"/>
                  </a:lnTo>
                  <a:close/>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8" name="Freeform 37"/>
            <p:cNvSpPr/>
            <p:nvPr/>
          </p:nvSpPr>
          <p:spPr bwMode="auto">
            <a:xfrm>
              <a:off x="1304925" y="1857375"/>
              <a:ext cx="166688" cy="579438"/>
            </a:xfrm>
            <a:custGeom>
              <a:avLst/>
              <a:gdLst>
                <a:gd name="T0" fmla="*/ 2147483647 w 105"/>
                <a:gd name="T1" fmla="*/ 0 h 365"/>
                <a:gd name="T2" fmla="*/ 2147483647 w 105"/>
                <a:gd name="T3" fmla="*/ 2147483647 h 365"/>
                <a:gd name="T4" fmla="*/ 2147483647 w 105"/>
                <a:gd name="T5" fmla="*/ 2147483647 h 365"/>
                <a:gd name="T6" fmla="*/ 0 w 105"/>
                <a:gd name="T7" fmla="*/ 2147483647 h 365"/>
                <a:gd name="T8" fmla="*/ 2147483647 w 105"/>
                <a:gd name="T9" fmla="*/ 2147483647 h 365"/>
                <a:gd name="T10" fmla="*/ 2147483647 w 105"/>
                <a:gd name="T11" fmla="*/ 2147483647 h 365"/>
                <a:gd name="T12" fmla="*/ 2147483647 w 105"/>
                <a:gd name="T13" fmla="*/ 0 h 36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5" h="365">
                  <a:moveTo>
                    <a:pt x="67" y="0"/>
                  </a:moveTo>
                  <a:lnTo>
                    <a:pt x="60" y="16"/>
                  </a:lnTo>
                  <a:lnTo>
                    <a:pt x="88" y="142"/>
                  </a:lnTo>
                  <a:lnTo>
                    <a:pt x="0" y="360"/>
                  </a:lnTo>
                  <a:lnTo>
                    <a:pt x="3" y="365"/>
                  </a:lnTo>
                  <a:lnTo>
                    <a:pt x="105" y="147"/>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9" name="Freeform 38"/>
            <p:cNvSpPr/>
            <p:nvPr/>
          </p:nvSpPr>
          <p:spPr bwMode="auto">
            <a:xfrm>
              <a:off x="1139825" y="1468438"/>
              <a:ext cx="304800" cy="968375"/>
            </a:xfrm>
            <a:custGeom>
              <a:avLst/>
              <a:gdLst>
                <a:gd name="T0" fmla="*/ 2147483647 w 81"/>
                <a:gd name="T1" fmla="*/ 2147483647 h 257"/>
                <a:gd name="T2" fmla="*/ 2147483647 w 81"/>
                <a:gd name="T3" fmla="*/ 0 h 257"/>
                <a:gd name="T4" fmla="*/ 2147483647 w 81"/>
                <a:gd name="T5" fmla="*/ 2147483647 h 257"/>
                <a:gd name="T6" fmla="*/ 2147483647 w 81"/>
                <a:gd name="T7" fmla="*/ 0 h 257"/>
                <a:gd name="T8" fmla="*/ 2147483647 w 81"/>
                <a:gd name="T9" fmla="*/ 2147483647 h 257"/>
                <a:gd name="T10" fmla="*/ 2147483647 w 81"/>
                <a:gd name="T11" fmla="*/ 2147483647 h 257"/>
                <a:gd name="T12" fmla="*/ 0 w 81"/>
                <a:gd name="T13" fmla="*/ 2147483647 h 257"/>
                <a:gd name="T14" fmla="*/ 2147483647 w 81"/>
                <a:gd name="T15" fmla="*/ 2147483647 h 257"/>
                <a:gd name="T16" fmla="*/ 2147483647 w 81"/>
                <a:gd name="T17" fmla="*/ 2147483647 h 257"/>
                <a:gd name="T18" fmla="*/ 2147483647 w 81"/>
                <a:gd name="T19" fmla="*/ 2147483647 h 2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1" h="257">
                  <a:moveTo>
                    <a:pt x="52" y="34"/>
                  </a:moveTo>
                  <a:cubicBezTo>
                    <a:pt x="63" y="0"/>
                    <a:pt x="63" y="0"/>
                    <a:pt x="63" y="0"/>
                  </a:cubicBezTo>
                  <a:cubicBezTo>
                    <a:pt x="63" y="0"/>
                    <a:pt x="52" y="4"/>
                    <a:pt x="39" y="4"/>
                  </a:cubicBezTo>
                  <a:cubicBezTo>
                    <a:pt x="28" y="4"/>
                    <a:pt x="14" y="0"/>
                    <a:pt x="14" y="0"/>
                  </a:cubicBezTo>
                  <a:cubicBezTo>
                    <a:pt x="28" y="33"/>
                    <a:pt x="28" y="33"/>
                    <a:pt x="28" y="33"/>
                  </a:cubicBezTo>
                  <a:cubicBezTo>
                    <a:pt x="28" y="33"/>
                    <a:pt x="28" y="33"/>
                    <a:pt x="28" y="33"/>
                  </a:cubicBezTo>
                  <a:cubicBezTo>
                    <a:pt x="0" y="164"/>
                    <a:pt x="0" y="164"/>
                    <a:pt x="0" y="164"/>
                  </a:cubicBezTo>
                  <a:cubicBezTo>
                    <a:pt x="43" y="257"/>
                    <a:pt x="43" y="257"/>
                    <a:pt x="43" y="257"/>
                  </a:cubicBezTo>
                  <a:cubicBezTo>
                    <a:pt x="81" y="163"/>
                    <a:pt x="81" y="163"/>
                    <a:pt x="81" y="163"/>
                  </a:cubicBezTo>
                  <a:cubicBezTo>
                    <a:pt x="52" y="34"/>
                    <a:pt x="52" y="34"/>
                    <a:pt x="52" y="34"/>
                  </a:cubicBezTo>
                </a:path>
              </a:pathLst>
            </a:cu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0" name="Freeform 39"/>
            <p:cNvSpPr/>
            <p:nvPr/>
          </p:nvSpPr>
          <p:spPr bwMode="auto">
            <a:xfrm>
              <a:off x="1244600" y="1597025"/>
              <a:ext cx="90488" cy="26988"/>
            </a:xfrm>
            <a:custGeom>
              <a:avLst/>
              <a:gdLst>
                <a:gd name="T0" fmla="*/ 0 w 24"/>
                <a:gd name="T1" fmla="*/ 0 h 7"/>
                <a:gd name="T2" fmla="*/ 0 w 24"/>
                <a:gd name="T3" fmla="*/ 2147483647 h 7"/>
                <a:gd name="T4" fmla="*/ 2147483647 w 24"/>
                <a:gd name="T5" fmla="*/ 2147483647 h 7"/>
                <a:gd name="T6" fmla="*/ 2147483647 w 24"/>
                <a:gd name="T7" fmla="*/ 2147483647 h 7"/>
                <a:gd name="T8" fmla="*/ 2147483647 w 24"/>
                <a:gd name="T9" fmla="*/ 0 h 7"/>
                <a:gd name="T10" fmla="*/ 2147483647 w 24"/>
                <a:gd name="T11" fmla="*/ 2147483647 h 7"/>
                <a:gd name="T12" fmla="*/ 0 w 24"/>
                <a:gd name="T13" fmla="*/ 0 h 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 h="7">
                  <a:moveTo>
                    <a:pt x="0" y="0"/>
                  </a:moveTo>
                  <a:cubicBezTo>
                    <a:pt x="0" y="1"/>
                    <a:pt x="0" y="1"/>
                    <a:pt x="0" y="1"/>
                  </a:cubicBezTo>
                  <a:cubicBezTo>
                    <a:pt x="0" y="1"/>
                    <a:pt x="2" y="7"/>
                    <a:pt x="9" y="7"/>
                  </a:cubicBezTo>
                  <a:cubicBezTo>
                    <a:pt x="17" y="7"/>
                    <a:pt x="24" y="1"/>
                    <a:pt x="24" y="1"/>
                  </a:cubicBezTo>
                  <a:cubicBezTo>
                    <a:pt x="24" y="0"/>
                    <a:pt x="24" y="0"/>
                    <a:pt x="24" y="0"/>
                  </a:cubicBezTo>
                  <a:cubicBezTo>
                    <a:pt x="24" y="0"/>
                    <a:pt x="19" y="2"/>
                    <a:pt x="12" y="2"/>
                  </a:cubicBezTo>
                  <a:cubicBezTo>
                    <a:pt x="4" y="2"/>
                    <a:pt x="0" y="0"/>
                    <a:pt x="0" y="0"/>
                  </a:cubicBezTo>
                </a:path>
              </a:pathLst>
            </a:custGeom>
            <a:solidFill>
              <a:srgbClr val="A5482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1" name="Freeform 40"/>
            <p:cNvSpPr/>
            <p:nvPr/>
          </p:nvSpPr>
          <p:spPr bwMode="auto">
            <a:xfrm>
              <a:off x="1003300" y="1457325"/>
              <a:ext cx="106363" cy="11113"/>
            </a:xfrm>
            <a:custGeom>
              <a:avLst/>
              <a:gdLst>
                <a:gd name="T0" fmla="*/ 0 w 28"/>
                <a:gd name="T1" fmla="*/ 0 h 3"/>
                <a:gd name="T2" fmla="*/ 0 w 28"/>
                <a:gd name="T3" fmla="*/ 0 h 3"/>
                <a:gd name="T4" fmla="*/ 2147483647 w 28"/>
                <a:gd name="T5" fmla="*/ 2147483647 h 3"/>
                <a:gd name="T6" fmla="*/ 2147483647 w 28"/>
                <a:gd name="T7" fmla="*/ 2147483647 h 3"/>
                <a:gd name="T8" fmla="*/ 2147483647 w 28"/>
                <a:gd name="T9" fmla="*/ 0 h 3"/>
                <a:gd name="T10" fmla="*/ 2147483647 w 28"/>
                <a:gd name="T11" fmla="*/ 0 h 3"/>
                <a:gd name="T12" fmla="*/ 2147483647 w 28"/>
                <a:gd name="T13" fmla="*/ 0 h 3"/>
                <a:gd name="T14" fmla="*/ 0 w 28"/>
                <a:gd name="T15" fmla="*/ 0 h 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8" h="3">
                  <a:moveTo>
                    <a:pt x="0" y="0"/>
                  </a:moveTo>
                  <a:cubicBezTo>
                    <a:pt x="0" y="0"/>
                    <a:pt x="0" y="0"/>
                    <a:pt x="0" y="0"/>
                  </a:cubicBezTo>
                  <a:cubicBezTo>
                    <a:pt x="27" y="3"/>
                    <a:pt x="27" y="3"/>
                    <a:pt x="27" y="3"/>
                  </a:cubicBezTo>
                  <a:cubicBezTo>
                    <a:pt x="27" y="3"/>
                    <a:pt x="27" y="2"/>
                    <a:pt x="28" y="2"/>
                  </a:cubicBezTo>
                  <a:cubicBezTo>
                    <a:pt x="3" y="0"/>
                    <a:pt x="3" y="0"/>
                    <a:pt x="3" y="0"/>
                  </a:cubicBezTo>
                  <a:cubicBezTo>
                    <a:pt x="2" y="0"/>
                    <a:pt x="2" y="0"/>
                    <a:pt x="2" y="0"/>
                  </a:cubicBezTo>
                  <a:cubicBezTo>
                    <a:pt x="2" y="0"/>
                    <a:pt x="1" y="0"/>
                    <a:pt x="1" y="0"/>
                  </a:cubicBezTo>
                  <a:cubicBezTo>
                    <a:pt x="1" y="0"/>
                    <a:pt x="1" y="0"/>
                    <a:pt x="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2" name="Freeform 41"/>
            <p:cNvSpPr/>
            <p:nvPr/>
          </p:nvSpPr>
          <p:spPr bwMode="auto">
            <a:xfrm>
              <a:off x="1104900" y="1465263"/>
              <a:ext cx="90488" cy="14288"/>
            </a:xfrm>
            <a:custGeom>
              <a:avLst/>
              <a:gdLst>
                <a:gd name="T0" fmla="*/ 2147483647 w 24"/>
                <a:gd name="T1" fmla="*/ 0 h 4"/>
                <a:gd name="T2" fmla="*/ 0 w 24"/>
                <a:gd name="T3" fmla="*/ 2147483647 h 4"/>
                <a:gd name="T4" fmla="*/ 2147483647 w 24"/>
                <a:gd name="T5" fmla="*/ 2147483647 h 4"/>
                <a:gd name="T6" fmla="*/ 2147483647 w 24"/>
                <a:gd name="T7" fmla="*/ 2147483647 h 4"/>
                <a:gd name="T8" fmla="*/ 2147483647 w 24"/>
                <a:gd name="T9" fmla="*/ 0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 h="4">
                  <a:moveTo>
                    <a:pt x="1" y="0"/>
                  </a:moveTo>
                  <a:cubicBezTo>
                    <a:pt x="0" y="0"/>
                    <a:pt x="0" y="1"/>
                    <a:pt x="0" y="1"/>
                  </a:cubicBezTo>
                  <a:cubicBezTo>
                    <a:pt x="24" y="4"/>
                    <a:pt x="24" y="4"/>
                    <a:pt x="24" y="4"/>
                  </a:cubicBezTo>
                  <a:cubicBezTo>
                    <a:pt x="23" y="2"/>
                    <a:pt x="23" y="2"/>
                    <a:pt x="23" y="2"/>
                  </a:cubicBezTo>
                  <a:cubicBezTo>
                    <a:pt x="1" y="0"/>
                    <a:pt x="1" y="0"/>
                    <a:pt x="1"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3" name="Freeform 42"/>
            <p:cNvSpPr/>
            <p:nvPr/>
          </p:nvSpPr>
          <p:spPr bwMode="auto">
            <a:xfrm>
              <a:off x="1003300" y="1457325"/>
              <a:ext cx="204788" cy="252413"/>
            </a:xfrm>
            <a:custGeom>
              <a:avLst/>
              <a:gdLst>
                <a:gd name="T0" fmla="*/ 0 w 54"/>
                <a:gd name="T1" fmla="*/ 0 h 67"/>
                <a:gd name="T2" fmla="*/ 0 w 54"/>
                <a:gd name="T3" fmla="*/ 0 h 67"/>
                <a:gd name="T4" fmla="*/ 2147483647 w 54"/>
                <a:gd name="T5" fmla="*/ 2147483647 h 67"/>
                <a:gd name="T6" fmla="*/ 2147483647 w 54"/>
                <a:gd name="T7" fmla="*/ 2147483647 h 67"/>
                <a:gd name="T8" fmla="*/ 2147483647 w 54"/>
                <a:gd name="T9" fmla="*/ 2147483647 h 67"/>
                <a:gd name="T10" fmla="*/ 2147483647 w 54"/>
                <a:gd name="T11" fmla="*/ 2147483647 h 67"/>
                <a:gd name="T12" fmla="*/ 0 w 54"/>
                <a:gd name="T13" fmla="*/ 0 h 6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4" h="67">
                  <a:moveTo>
                    <a:pt x="0" y="0"/>
                  </a:moveTo>
                  <a:cubicBezTo>
                    <a:pt x="0" y="0"/>
                    <a:pt x="0" y="0"/>
                    <a:pt x="0" y="0"/>
                  </a:cubicBezTo>
                  <a:cubicBezTo>
                    <a:pt x="30" y="67"/>
                    <a:pt x="30" y="67"/>
                    <a:pt x="30" y="67"/>
                  </a:cubicBezTo>
                  <a:cubicBezTo>
                    <a:pt x="37" y="52"/>
                    <a:pt x="49" y="28"/>
                    <a:pt x="54" y="14"/>
                  </a:cubicBezTo>
                  <a:cubicBezTo>
                    <a:pt x="51" y="6"/>
                    <a:pt x="51" y="6"/>
                    <a:pt x="51" y="6"/>
                  </a:cubicBezTo>
                  <a:cubicBezTo>
                    <a:pt x="27" y="3"/>
                    <a:pt x="27" y="3"/>
                    <a:pt x="27" y="3"/>
                  </a:cubicBezTo>
                  <a:cubicBezTo>
                    <a:pt x="0" y="0"/>
                    <a:pt x="0" y="0"/>
                    <a:pt x="0"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4" name="Freeform 43"/>
            <p:cNvSpPr/>
            <p:nvPr/>
          </p:nvSpPr>
          <p:spPr bwMode="auto">
            <a:xfrm>
              <a:off x="1000125" y="1457325"/>
              <a:ext cx="3175" cy="0"/>
            </a:xfrm>
            <a:custGeom>
              <a:avLst/>
              <a:gdLst>
                <a:gd name="T0" fmla="*/ 2147483647 w 1"/>
                <a:gd name="T1" fmla="*/ 0 w 1"/>
                <a:gd name="T2" fmla="*/ 0 w 1"/>
                <a:gd name="T3" fmla="*/ 2147483647 w 1"/>
                <a:gd name="T4" fmla="*/ 0 60000 65536"/>
                <a:gd name="T5" fmla="*/ 0 60000 65536"/>
                <a:gd name="T6" fmla="*/ 0 60000 65536"/>
                <a:gd name="T7" fmla="*/ 0 60000 65536"/>
              </a:gdLst>
              <a:ahLst/>
              <a:cxnLst>
                <a:cxn ang="T4">
                  <a:pos x="T0" y="0"/>
                </a:cxn>
                <a:cxn ang="T5">
                  <a:pos x="T1" y="0"/>
                </a:cxn>
                <a:cxn ang="T6">
                  <a:pos x="T2" y="0"/>
                </a:cxn>
                <a:cxn ang="T7">
                  <a:pos x="T3" y="0"/>
                </a:cxn>
              </a:cxnLst>
              <a:rect l="0" t="0" r="r" b="b"/>
              <a:pathLst>
                <a:path w="1">
                  <a:moveTo>
                    <a:pt x="1" y="0"/>
                  </a:moveTo>
                  <a:cubicBezTo>
                    <a:pt x="0" y="0"/>
                    <a:pt x="0" y="0"/>
                    <a:pt x="0" y="0"/>
                  </a:cubicBezTo>
                  <a:cubicBezTo>
                    <a:pt x="0" y="0"/>
                    <a:pt x="0" y="0"/>
                    <a:pt x="0" y="0"/>
                  </a:cubicBezTo>
                  <a:cubicBezTo>
                    <a:pt x="1" y="0"/>
                    <a:pt x="1" y="0"/>
                    <a:pt x="1"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5" name="Freeform 44"/>
            <p:cNvSpPr/>
            <p:nvPr/>
          </p:nvSpPr>
          <p:spPr bwMode="auto">
            <a:xfrm>
              <a:off x="1208088" y="1473200"/>
              <a:ext cx="14288" cy="3175"/>
            </a:xfrm>
            <a:custGeom>
              <a:avLst/>
              <a:gdLst>
                <a:gd name="T0" fmla="*/ 0 w 4"/>
                <a:gd name="T1" fmla="*/ 0 h 1"/>
                <a:gd name="T2" fmla="*/ 2147483647 w 4"/>
                <a:gd name="T3" fmla="*/ 2147483647 h 1"/>
                <a:gd name="T4" fmla="*/ 2147483647 w 4"/>
                <a:gd name="T5" fmla="*/ 2147483647 h 1"/>
                <a:gd name="T6" fmla="*/ 0 w 4"/>
                <a:gd name="T7" fmla="*/ 0 h 1"/>
                <a:gd name="T8" fmla="*/ 0 w 4"/>
                <a:gd name="T9" fmla="*/ 0 h 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1">
                  <a:moveTo>
                    <a:pt x="0" y="0"/>
                  </a:moveTo>
                  <a:cubicBezTo>
                    <a:pt x="1" y="0"/>
                    <a:pt x="2" y="1"/>
                    <a:pt x="4" y="1"/>
                  </a:cubicBezTo>
                  <a:cubicBezTo>
                    <a:pt x="4" y="1"/>
                    <a:pt x="4" y="1"/>
                    <a:pt x="4" y="1"/>
                  </a:cubicBezTo>
                  <a:cubicBezTo>
                    <a:pt x="0" y="0"/>
                    <a:pt x="0" y="0"/>
                    <a:pt x="0" y="0"/>
                  </a:cubicBezTo>
                  <a:cubicBezTo>
                    <a:pt x="0" y="0"/>
                    <a:pt x="0" y="0"/>
                    <a:pt x="0"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6" name="Freeform 45"/>
            <p:cNvSpPr/>
            <p:nvPr/>
          </p:nvSpPr>
          <p:spPr bwMode="auto">
            <a:xfrm>
              <a:off x="1000125" y="1457325"/>
              <a:ext cx="117475" cy="290513"/>
            </a:xfrm>
            <a:custGeom>
              <a:avLst/>
              <a:gdLst>
                <a:gd name="T0" fmla="*/ 2147483647 w 31"/>
                <a:gd name="T1" fmla="*/ 0 h 77"/>
                <a:gd name="T2" fmla="*/ 2147483647 w 31"/>
                <a:gd name="T3" fmla="*/ 0 h 77"/>
                <a:gd name="T4" fmla="*/ 0 w 31"/>
                <a:gd name="T5" fmla="*/ 0 h 77"/>
                <a:gd name="T6" fmla="*/ 2147483647 w 31"/>
                <a:gd name="T7" fmla="*/ 2147483647 h 77"/>
                <a:gd name="T8" fmla="*/ 2147483647 w 31"/>
                <a:gd name="T9" fmla="*/ 2147483647 h 77"/>
                <a:gd name="T10" fmla="*/ 2147483647 w 31"/>
                <a:gd name="T11" fmla="*/ 0 h 7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1" h="77">
                  <a:moveTo>
                    <a:pt x="1" y="0"/>
                  </a:moveTo>
                  <a:cubicBezTo>
                    <a:pt x="1" y="0"/>
                    <a:pt x="1" y="0"/>
                    <a:pt x="1" y="0"/>
                  </a:cubicBezTo>
                  <a:cubicBezTo>
                    <a:pt x="0" y="0"/>
                    <a:pt x="0" y="0"/>
                    <a:pt x="0" y="0"/>
                  </a:cubicBezTo>
                  <a:cubicBezTo>
                    <a:pt x="26" y="77"/>
                    <a:pt x="26" y="77"/>
                    <a:pt x="26" y="77"/>
                  </a:cubicBezTo>
                  <a:cubicBezTo>
                    <a:pt x="26" y="77"/>
                    <a:pt x="28" y="73"/>
                    <a:pt x="31" y="67"/>
                  </a:cubicBezTo>
                  <a:cubicBezTo>
                    <a:pt x="1" y="0"/>
                    <a:pt x="1" y="0"/>
                    <a:pt x="1" y="0"/>
                  </a:cubicBezTo>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7" name="Freeform 46"/>
            <p:cNvSpPr/>
            <p:nvPr/>
          </p:nvSpPr>
          <p:spPr bwMode="auto">
            <a:xfrm>
              <a:off x="1192213" y="1473200"/>
              <a:ext cx="30163" cy="36513"/>
            </a:xfrm>
            <a:custGeom>
              <a:avLst/>
              <a:gdLst>
                <a:gd name="T0" fmla="*/ 0 w 8"/>
                <a:gd name="T1" fmla="*/ 0 h 10"/>
                <a:gd name="T2" fmla="*/ 2147483647 w 8"/>
                <a:gd name="T3" fmla="*/ 2147483647 h 10"/>
                <a:gd name="T4" fmla="*/ 2147483647 w 8"/>
                <a:gd name="T5" fmla="*/ 2147483647 h 10"/>
                <a:gd name="T6" fmla="*/ 2147483647 w 8"/>
                <a:gd name="T7" fmla="*/ 2147483647 h 10"/>
                <a:gd name="T8" fmla="*/ 2147483647 w 8"/>
                <a:gd name="T9" fmla="*/ 0 h 10"/>
                <a:gd name="T10" fmla="*/ 0 w 8"/>
                <a:gd name="T11" fmla="*/ 0 h 1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 h="10">
                  <a:moveTo>
                    <a:pt x="0" y="0"/>
                  </a:moveTo>
                  <a:cubicBezTo>
                    <a:pt x="1" y="2"/>
                    <a:pt x="1" y="2"/>
                    <a:pt x="1" y="2"/>
                  </a:cubicBezTo>
                  <a:cubicBezTo>
                    <a:pt x="4" y="10"/>
                    <a:pt x="4" y="10"/>
                    <a:pt x="4" y="10"/>
                  </a:cubicBezTo>
                  <a:cubicBezTo>
                    <a:pt x="6" y="6"/>
                    <a:pt x="7" y="2"/>
                    <a:pt x="8" y="1"/>
                  </a:cubicBezTo>
                  <a:cubicBezTo>
                    <a:pt x="6" y="1"/>
                    <a:pt x="5" y="0"/>
                    <a:pt x="4" y="0"/>
                  </a:cubicBezTo>
                  <a:cubicBezTo>
                    <a:pt x="0" y="0"/>
                    <a:pt x="0" y="0"/>
                    <a:pt x="0" y="0"/>
                  </a:cubicBezTo>
                </a:path>
              </a:pathLst>
            </a:custGeom>
            <a:solidFill>
              <a:srgbClr val="9541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8" name="Freeform 47"/>
            <p:cNvSpPr/>
            <p:nvPr/>
          </p:nvSpPr>
          <p:spPr bwMode="auto">
            <a:xfrm>
              <a:off x="992188" y="1393825"/>
              <a:ext cx="219075" cy="293688"/>
            </a:xfrm>
            <a:custGeom>
              <a:avLst/>
              <a:gdLst>
                <a:gd name="T0" fmla="*/ 2147483647 w 58"/>
                <a:gd name="T1" fmla="*/ 2147483647 h 78"/>
                <a:gd name="T2" fmla="*/ 2147483647 w 58"/>
                <a:gd name="T3" fmla="*/ 2147483647 h 78"/>
                <a:gd name="T4" fmla="*/ 2147483647 w 58"/>
                <a:gd name="T5" fmla="*/ 2147483647 h 78"/>
                <a:gd name="T6" fmla="*/ 2147483647 w 58"/>
                <a:gd name="T7" fmla="*/ 0 h 78"/>
                <a:gd name="T8" fmla="*/ 2147483647 w 58"/>
                <a:gd name="T9" fmla="*/ 2147483647 h 78"/>
                <a:gd name="T10" fmla="*/ 2147483647 w 58"/>
                <a:gd name="T11" fmla="*/ 2147483647 h 7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8" h="78">
                  <a:moveTo>
                    <a:pt x="27" y="78"/>
                  </a:moveTo>
                  <a:cubicBezTo>
                    <a:pt x="27" y="78"/>
                    <a:pt x="58" y="22"/>
                    <a:pt x="58" y="21"/>
                  </a:cubicBezTo>
                  <a:cubicBezTo>
                    <a:pt x="54" y="20"/>
                    <a:pt x="47" y="19"/>
                    <a:pt x="37" y="12"/>
                  </a:cubicBezTo>
                  <a:cubicBezTo>
                    <a:pt x="29" y="7"/>
                    <a:pt x="21" y="0"/>
                    <a:pt x="21" y="0"/>
                  </a:cubicBezTo>
                  <a:cubicBezTo>
                    <a:pt x="2" y="17"/>
                    <a:pt x="2" y="17"/>
                    <a:pt x="2" y="17"/>
                  </a:cubicBezTo>
                  <a:cubicBezTo>
                    <a:pt x="0" y="17"/>
                    <a:pt x="27" y="78"/>
                    <a:pt x="27" y="7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79" name="Freeform 48"/>
            <p:cNvSpPr>
              <a:spLocks noEditPoints="1"/>
            </p:cNvSpPr>
            <p:nvPr/>
          </p:nvSpPr>
          <p:spPr bwMode="auto">
            <a:xfrm>
              <a:off x="1471613" y="1457325"/>
              <a:ext cx="104775" cy="15875"/>
            </a:xfrm>
            <a:custGeom>
              <a:avLst/>
              <a:gdLst>
                <a:gd name="T0" fmla="*/ 2147483647 w 28"/>
                <a:gd name="T1" fmla="*/ 0 h 4"/>
                <a:gd name="T2" fmla="*/ 0 w 28"/>
                <a:gd name="T3" fmla="*/ 2147483647 h 4"/>
                <a:gd name="T4" fmla="*/ 2147483647 w 28"/>
                <a:gd name="T5" fmla="*/ 2147483647 h 4"/>
                <a:gd name="T6" fmla="*/ 2147483647 w 28"/>
                <a:gd name="T7" fmla="*/ 2147483647 h 4"/>
                <a:gd name="T8" fmla="*/ 2147483647 w 28"/>
                <a:gd name="T9" fmla="*/ 0 h 4"/>
                <a:gd name="T10" fmla="*/ 2147483647 w 28"/>
                <a:gd name="T11" fmla="*/ 0 h 4"/>
                <a:gd name="T12" fmla="*/ 2147483647 w 28"/>
                <a:gd name="T13" fmla="*/ 0 h 4"/>
                <a:gd name="T14" fmla="*/ 2147483647 w 28"/>
                <a:gd name="T15" fmla="*/ 0 h 4"/>
                <a:gd name="T16" fmla="*/ 2147483647 w 28"/>
                <a:gd name="T17" fmla="*/ 0 h 4"/>
                <a:gd name="T18" fmla="*/ 2147483647 w 28"/>
                <a:gd name="T19" fmla="*/ 0 h 4"/>
                <a:gd name="T20" fmla="*/ 2147483647 w 28"/>
                <a:gd name="T21" fmla="*/ 0 h 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8" h="4">
                  <a:moveTo>
                    <a:pt x="28" y="0"/>
                  </a:moveTo>
                  <a:cubicBezTo>
                    <a:pt x="0" y="2"/>
                    <a:pt x="0" y="2"/>
                    <a:pt x="0" y="2"/>
                  </a:cubicBezTo>
                  <a:cubicBezTo>
                    <a:pt x="1" y="4"/>
                    <a:pt x="1" y="4"/>
                    <a:pt x="1" y="4"/>
                  </a:cubicBezTo>
                  <a:cubicBezTo>
                    <a:pt x="28" y="2"/>
                    <a:pt x="28" y="2"/>
                    <a:pt x="28" y="2"/>
                  </a:cubicBezTo>
                  <a:cubicBezTo>
                    <a:pt x="28" y="1"/>
                    <a:pt x="28" y="0"/>
                    <a:pt x="28" y="0"/>
                  </a:cubicBezTo>
                  <a:moveTo>
                    <a:pt x="28" y="0"/>
                  </a:moveTo>
                  <a:cubicBezTo>
                    <a:pt x="28" y="0"/>
                    <a:pt x="28" y="0"/>
                    <a:pt x="28" y="0"/>
                  </a:cubicBezTo>
                  <a:cubicBezTo>
                    <a:pt x="28" y="0"/>
                    <a:pt x="28" y="0"/>
                    <a:pt x="28" y="0"/>
                  </a:cubicBezTo>
                  <a:cubicBezTo>
                    <a:pt x="28" y="0"/>
                    <a:pt x="28" y="0"/>
                    <a:pt x="28" y="0"/>
                  </a:cubicBezTo>
                  <a:cubicBezTo>
                    <a:pt x="28" y="0"/>
                    <a:pt x="28" y="0"/>
                    <a:pt x="28" y="0"/>
                  </a:cubicBezTo>
                  <a:cubicBezTo>
                    <a:pt x="28" y="0"/>
                    <a:pt x="28" y="0"/>
                    <a:pt x="28"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0" name="Freeform 49"/>
            <p:cNvSpPr/>
            <p:nvPr/>
          </p:nvSpPr>
          <p:spPr bwMode="auto">
            <a:xfrm>
              <a:off x="1373188" y="1465263"/>
              <a:ext cx="101600" cy="14288"/>
            </a:xfrm>
            <a:custGeom>
              <a:avLst/>
              <a:gdLst>
                <a:gd name="T0" fmla="*/ 2147483647 w 27"/>
                <a:gd name="T1" fmla="*/ 0 h 4"/>
                <a:gd name="T2" fmla="*/ 2147483647 w 27"/>
                <a:gd name="T3" fmla="*/ 2147483647 h 4"/>
                <a:gd name="T4" fmla="*/ 0 w 27"/>
                <a:gd name="T5" fmla="*/ 2147483647 h 4"/>
                <a:gd name="T6" fmla="*/ 2147483647 w 27"/>
                <a:gd name="T7" fmla="*/ 2147483647 h 4"/>
                <a:gd name="T8" fmla="*/ 2147483647 w 27"/>
                <a:gd name="T9" fmla="*/ 2147483647 h 4"/>
                <a:gd name="T10" fmla="*/ 2147483647 w 27"/>
                <a:gd name="T11" fmla="*/ 2147483647 h 4"/>
                <a:gd name="T12" fmla="*/ 2147483647 w 27"/>
                <a:gd name="T13" fmla="*/ 2147483647 h 4"/>
                <a:gd name="T14" fmla="*/ 2147483647 w 27"/>
                <a:gd name="T15" fmla="*/ 2147483647 h 4"/>
                <a:gd name="T16" fmla="*/ 2147483647 w 27"/>
                <a:gd name="T17" fmla="*/ 0 h 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7" h="4">
                  <a:moveTo>
                    <a:pt x="26" y="0"/>
                  </a:moveTo>
                  <a:cubicBezTo>
                    <a:pt x="1" y="2"/>
                    <a:pt x="1" y="2"/>
                    <a:pt x="1" y="2"/>
                  </a:cubicBezTo>
                  <a:cubicBezTo>
                    <a:pt x="0" y="3"/>
                    <a:pt x="0" y="3"/>
                    <a:pt x="0" y="3"/>
                  </a:cubicBezTo>
                  <a:cubicBezTo>
                    <a:pt x="2" y="3"/>
                    <a:pt x="3" y="3"/>
                    <a:pt x="3" y="3"/>
                  </a:cubicBezTo>
                  <a:cubicBezTo>
                    <a:pt x="3" y="3"/>
                    <a:pt x="3" y="3"/>
                    <a:pt x="3" y="3"/>
                  </a:cubicBezTo>
                  <a:cubicBezTo>
                    <a:pt x="3" y="3"/>
                    <a:pt x="3" y="3"/>
                    <a:pt x="3" y="3"/>
                  </a:cubicBezTo>
                  <a:cubicBezTo>
                    <a:pt x="2" y="4"/>
                    <a:pt x="2" y="4"/>
                    <a:pt x="2" y="4"/>
                  </a:cubicBezTo>
                  <a:cubicBezTo>
                    <a:pt x="27" y="2"/>
                    <a:pt x="27" y="2"/>
                    <a:pt x="27" y="2"/>
                  </a:cubicBezTo>
                  <a:cubicBezTo>
                    <a:pt x="26" y="0"/>
                    <a:pt x="26" y="0"/>
                    <a:pt x="26"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1" name="Freeform 50"/>
            <p:cNvSpPr/>
            <p:nvPr/>
          </p:nvSpPr>
          <p:spPr bwMode="auto">
            <a:xfrm>
              <a:off x="1373188" y="1465263"/>
              <a:ext cx="203200" cy="222250"/>
            </a:xfrm>
            <a:custGeom>
              <a:avLst/>
              <a:gdLst>
                <a:gd name="T0" fmla="*/ 2147483647 w 54"/>
                <a:gd name="T1" fmla="*/ 0 h 59"/>
                <a:gd name="T2" fmla="*/ 2147483647 w 54"/>
                <a:gd name="T3" fmla="*/ 2147483647 h 59"/>
                <a:gd name="T4" fmla="*/ 2147483647 w 54"/>
                <a:gd name="T5" fmla="*/ 2147483647 h 59"/>
                <a:gd name="T6" fmla="*/ 0 w 54"/>
                <a:gd name="T7" fmla="*/ 2147483647 h 59"/>
                <a:gd name="T8" fmla="*/ 2147483647 w 54"/>
                <a:gd name="T9" fmla="*/ 2147483647 h 59"/>
                <a:gd name="T10" fmla="*/ 2147483647 w 54"/>
                <a:gd name="T11" fmla="*/ 2147483647 h 59"/>
                <a:gd name="T12" fmla="*/ 2147483647 w 54"/>
                <a:gd name="T13" fmla="*/ 0 h 5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4" h="59">
                  <a:moveTo>
                    <a:pt x="54" y="0"/>
                  </a:moveTo>
                  <a:cubicBezTo>
                    <a:pt x="27" y="2"/>
                    <a:pt x="27" y="2"/>
                    <a:pt x="27" y="2"/>
                  </a:cubicBezTo>
                  <a:cubicBezTo>
                    <a:pt x="2" y="4"/>
                    <a:pt x="2" y="4"/>
                    <a:pt x="2" y="4"/>
                  </a:cubicBezTo>
                  <a:cubicBezTo>
                    <a:pt x="0" y="11"/>
                    <a:pt x="0" y="11"/>
                    <a:pt x="0" y="11"/>
                  </a:cubicBezTo>
                  <a:cubicBezTo>
                    <a:pt x="7" y="23"/>
                    <a:pt x="20" y="44"/>
                    <a:pt x="29" y="59"/>
                  </a:cubicBezTo>
                  <a:cubicBezTo>
                    <a:pt x="53" y="2"/>
                    <a:pt x="53" y="2"/>
                    <a:pt x="53" y="2"/>
                  </a:cubicBezTo>
                  <a:cubicBezTo>
                    <a:pt x="53" y="1"/>
                    <a:pt x="53" y="1"/>
                    <a:pt x="54"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2" name="Freeform 51"/>
            <p:cNvSpPr/>
            <p:nvPr/>
          </p:nvSpPr>
          <p:spPr bwMode="auto">
            <a:xfrm>
              <a:off x="1357313" y="1473200"/>
              <a:ext cx="7938" cy="0"/>
            </a:xfrm>
            <a:custGeom>
              <a:avLst/>
              <a:gdLst>
                <a:gd name="T0" fmla="*/ 2147483647 w 2"/>
                <a:gd name="T1" fmla="*/ 2147483647 w 2"/>
                <a:gd name="T2" fmla="*/ 0 w 2"/>
                <a:gd name="T3" fmla="*/ 2147483647 w 2"/>
                <a:gd name="T4" fmla="*/ 0 60000 65536"/>
                <a:gd name="T5" fmla="*/ 0 60000 65536"/>
                <a:gd name="T6" fmla="*/ 0 60000 65536"/>
                <a:gd name="T7" fmla="*/ 0 60000 65536"/>
              </a:gdLst>
              <a:ahLst/>
              <a:cxnLst>
                <a:cxn ang="T4">
                  <a:pos x="T0" y="0"/>
                </a:cxn>
                <a:cxn ang="T5">
                  <a:pos x="T1" y="0"/>
                </a:cxn>
                <a:cxn ang="T6">
                  <a:pos x="T2" y="0"/>
                </a:cxn>
                <a:cxn ang="T7">
                  <a:pos x="T3" y="0"/>
                </a:cxn>
              </a:cxnLst>
              <a:rect l="0" t="0" r="r" b="b"/>
              <a:pathLst>
                <a:path w="2">
                  <a:moveTo>
                    <a:pt x="2" y="0"/>
                  </a:moveTo>
                  <a:cubicBezTo>
                    <a:pt x="2" y="0"/>
                    <a:pt x="2" y="0"/>
                    <a:pt x="2" y="0"/>
                  </a:cubicBezTo>
                  <a:cubicBezTo>
                    <a:pt x="0" y="0"/>
                    <a:pt x="0" y="0"/>
                    <a:pt x="0" y="0"/>
                  </a:cubicBezTo>
                  <a:cubicBezTo>
                    <a:pt x="1" y="0"/>
                    <a:pt x="2" y="0"/>
                    <a:pt x="2" y="0"/>
                  </a:cubicBezTo>
                </a:path>
              </a:pathLst>
            </a:custGeom>
            <a:solidFill>
              <a:srgbClr val="9C7E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3" name="Freeform 52"/>
            <p:cNvSpPr/>
            <p:nvPr/>
          </p:nvSpPr>
          <p:spPr bwMode="auto">
            <a:xfrm>
              <a:off x="1482725" y="1473200"/>
              <a:ext cx="90488" cy="277813"/>
            </a:xfrm>
            <a:custGeom>
              <a:avLst/>
              <a:gdLst>
                <a:gd name="T0" fmla="*/ 2147483647 w 24"/>
                <a:gd name="T1" fmla="*/ 0 h 74"/>
                <a:gd name="T2" fmla="*/ 0 w 24"/>
                <a:gd name="T3" fmla="*/ 2147483647 h 74"/>
                <a:gd name="T4" fmla="*/ 2147483647 w 24"/>
                <a:gd name="T5" fmla="*/ 2147483647 h 74"/>
                <a:gd name="T6" fmla="*/ 2147483647 w 24"/>
                <a:gd name="T7" fmla="*/ 0 h 7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4" h="74">
                  <a:moveTo>
                    <a:pt x="24" y="0"/>
                  </a:moveTo>
                  <a:cubicBezTo>
                    <a:pt x="0" y="57"/>
                    <a:pt x="0" y="57"/>
                    <a:pt x="0" y="57"/>
                  </a:cubicBezTo>
                  <a:cubicBezTo>
                    <a:pt x="6" y="67"/>
                    <a:pt x="10" y="74"/>
                    <a:pt x="10" y="74"/>
                  </a:cubicBezTo>
                  <a:cubicBezTo>
                    <a:pt x="10" y="74"/>
                    <a:pt x="21" y="15"/>
                    <a:pt x="24" y="0"/>
                  </a:cubicBezTo>
                </a:path>
              </a:pathLst>
            </a:custGeom>
            <a:solidFill>
              <a:srgbClr val="2926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4" name="Freeform 53"/>
            <p:cNvSpPr/>
            <p:nvPr/>
          </p:nvSpPr>
          <p:spPr bwMode="auto">
            <a:xfrm>
              <a:off x="1373188" y="1476375"/>
              <a:ext cx="11113" cy="7938"/>
            </a:xfrm>
            <a:custGeom>
              <a:avLst/>
              <a:gdLst>
                <a:gd name="T0" fmla="*/ 2147483647 w 3"/>
                <a:gd name="T1" fmla="*/ 0 h 2"/>
                <a:gd name="T2" fmla="*/ 0 w 3"/>
                <a:gd name="T3" fmla="*/ 0 h 2"/>
                <a:gd name="T4" fmla="*/ 0 w 3"/>
                <a:gd name="T5" fmla="*/ 2147483647 h 2"/>
                <a:gd name="T6" fmla="*/ 2147483647 w 3"/>
                <a:gd name="T7" fmla="*/ 2147483647 h 2"/>
                <a:gd name="T8" fmla="*/ 2147483647 w 3"/>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 h="2">
                  <a:moveTo>
                    <a:pt x="3" y="0"/>
                  </a:moveTo>
                  <a:cubicBezTo>
                    <a:pt x="3" y="0"/>
                    <a:pt x="2" y="0"/>
                    <a:pt x="0" y="0"/>
                  </a:cubicBezTo>
                  <a:cubicBezTo>
                    <a:pt x="0" y="2"/>
                    <a:pt x="0" y="2"/>
                    <a:pt x="0" y="2"/>
                  </a:cubicBezTo>
                  <a:cubicBezTo>
                    <a:pt x="2" y="1"/>
                    <a:pt x="2" y="1"/>
                    <a:pt x="2" y="1"/>
                  </a:cubicBezTo>
                  <a:cubicBezTo>
                    <a:pt x="3" y="0"/>
                    <a:pt x="3" y="0"/>
                    <a:pt x="3" y="0"/>
                  </a:cubicBezTo>
                </a:path>
              </a:pathLst>
            </a:custGeom>
            <a:solidFill>
              <a:srgbClr val="6D583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5" name="Freeform 54"/>
            <p:cNvSpPr/>
            <p:nvPr/>
          </p:nvSpPr>
          <p:spPr bwMode="auto">
            <a:xfrm>
              <a:off x="1365250" y="1479550"/>
              <a:ext cx="15875" cy="26988"/>
            </a:xfrm>
            <a:custGeom>
              <a:avLst/>
              <a:gdLst>
                <a:gd name="T0" fmla="*/ 2147483647 w 4"/>
                <a:gd name="T1" fmla="*/ 0 h 7"/>
                <a:gd name="T2" fmla="*/ 2147483647 w 4"/>
                <a:gd name="T3" fmla="*/ 2147483647 h 7"/>
                <a:gd name="T4" fmla="*/ 0 w 4"/>
                <a:gd name="T5" fmla="*/ 2147483647 h 7"/>
                <a:gd name="T6" fmla="*/ 2147483647 w 4"/>
                <a:gd name="T7" fmla="*/ 2147483647 h 7"/>
                <a:gd name="T8" fmla="*/ 2147483647 w 4"/>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7">
                  <a:moveTo>
                    <a:pt x="4" y="0"/>
                  </a:moveTo>
                  <a:cubicBezTo>
                    <a:pt x="2" y="1"/>
                    <a:pt x="2" y="1"/>
                    <a:pt x="2" y="1"/>
                  </a:cubicBezTo>
                  <a:cubicBezTo>
                    <a:pt x="0" y="5"/>
                    <a:pt x="0" y="5"/>
                    <a:pt x="0" y="5"/>
                  </a:cubicBezTo>
                  <a:cubicBezTo>
                    <a:pt x="1" y="6"/>
                    <a:pt x="1" y="7"/>
                    <a:pt x="2" y="7"/>
                  </a:cubicBezTo>
                  <a:cubicBezTo>
                    <a:pt x="4" y="0"/>
                    <a:pt x="4" y="0"/>
                    <a:pt x="4" y="0"/>
                  </a:cubicBezTo>
                </a:path>
              </a:pathLst>
            </a:custGeom>
            <a:solidFill>
              <a:srgbClr val="7C7C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6" name="Freeform 55"/>
            <p:cNvSpPr/>
            <p:nvPr/>
          </p:nvSpPr>
          <p:spPr bwMode="auto">
            <a:xfrm>
              <a:off x="1350963" y="1473200"/>
              <a:ext cx="25400" cy="25400"/>
            </a:xfrm>
            <a:custGeom>
              <a:avLst/>
              <a:gdLst>
                <a:gd name="T0" fmla="*/ 2147483647 w 7"/>
                <a:gd name="T1" fmla="*/ 0 h 7"/>
                <a:gd name="T2" fmla="*/ 2147483647 w 7"/>
                <a:gd name="T3" fmla="*/ 0 h 7"/>
                <a:gd name="T4" fmla="*/ 2147483647 w 7"/>
                <a:gd name="T5" fmla="*/ 0 h 7"/>
                <a:gd name="T6" fmla="*/ 0 w 7"/>
                <a:gd name="T7" fmla="*/ 2147483647 h 7"/>
                <a:gd name="T8" fmla="*/ 2147483647 w 7"/>
                <a:gd name="T9" fmla="*/ 2147483647 h 7"/>
                <a:gd name="T10" fmla="*/ 2147483647 w 7"/>
                <a:gd name="T11" fmla="*/ 2147483647 h 7"/>
                <a:gd name="T12" fmla="*/ 2147483647 w 7"/>
                <a:gd name="T13" fmla="*/ 2147483647 h 7"/>
                <a:gd name="T14" fmla="*/ 2147483647 w 7"/>
                <a:gd name="T15" fmla="*/ 0 h 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 h="7">
                  <a:moveTo>
                    <a:pt x="7" y="0"/>
                  </a:moveTo>
                  <a:cubicBezTo>
                    <a:pt x="4" y="0"/>
                    <a:pt x="4" y="0"/>
                    <a:pt x="4" y="0"/>
                  </a:cubicBezTo>
                  <a:cubicBezTo>
                    <a:pt x="4" y="0"/>
                    <a:pt x="3" y="0"/>
                    <a:pt x="2" y="0"/>
                  </a:cubicBezTo>
                  <a:cubicBezTo>
                    <a:pt x="0" y="1"/>
                    <a:pt x="0" y="1"/>
                    <a:pt x="0" y="1"/>
                  </a:cubicBezTo>
                  <a:cubicBezTo>
                    <a:pt x="1" y="2"/>
                    <a:pt x="2" y="4"/>
                    <a:pt x="4" y="7"/>
                  </a:cubicBezTo>
                  <a:cubicBezTo>
                    <a:pt x="6" y="3"/>
                    <a:pt x="6" y="3"/>
                    <a:pt x="6" y="3"/>
                  </a:cubicBezTo>
                  <a:cubicBezTo>
                    <a:pt x="6" y="1"/>
                    <a:pt x="6" y="1"/>
                    <a:pt x="6" y="1"/>
                  </a:cubicBezTo>
                  <a:cubicBezTo>
                    <a:pt x="7" y="0"/>
                    <a:pt x="7" y="0"/>
                    <a:pt x="7" y="0"/>
                  </a:cubicBezTo>
                </a:path>
              </a:pathLst>
            </a:custGeom>
            <a:solidFill>
              <a:srgbClr val="95412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7" name="Freeform 56"/>
            <p:cNvSpPr/>
            <p:nvPr/>
          </p:nvSpPr>
          <p:spPr bwMode="auto">
            <a:xfrm>
              <a:off x="1362075" y="1397000"/>
              <a:ext cx="222250" cy="290513"/>
            </a:xfrm>
            <a:custGeom>
              <a:avLst/>
              <a:gdLst>
                <a:gd name="T0" fmla="*/ 2147483647 w 59"/>
                <a:gd name="T1" fmla="*/ 2147483647 h 77"/>
                <a:gd name="T2" fmla="*/ 2147483647 w 59"/>
                <a:gd name="T3" fmla="*/ 2147483647 h 77"/>
                <a:gd name="T4" fmla="*/ 2147483647 w 59"/>
                <a:gd name="T5" fmla="*/ 0 h 77"/>
                <a:gd name="T6" fmla="*/ 2147483647 w 59"/>
                <a:gd name="T7" fmla="*/ 2147483647 h 77"/>
                <a:gd name="T8" fmla="*/ 2147483647 w 59"/>
                <a:gd name="T9" fmla="*/ 2147483647 h 77"/>
                <a:gd name="T10" fmla="*/ 0 w 59"/>
                <a:gd name="T11" fmla="*/ 2147483647 h 77"/>
                <a:gd name="T12" fmla="*/ 2147483647 w 59"/>
                <a:gd name="T13" fmla="*/ 2147483647 h 7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77">
                  <a:moveTo>
                    <a:pt x="42" y="77"/>
                  </a:moveTo>
                  <a:cubicBezTo>
                    <a:pt x="42" y="77"/>
                    <a:pt x="59" y="15"/>
                    <a:pt x="58" y="15"/>
                  </a:cubicBezTo>
                  <a:cubicBezTo>
                    <a:pt x="40" y="0"/>
                    <a:pt x="40" y="0"/>
                    <a:pt x="40" y="0"/>
                  </a:cubicBezTo>
                  <a:cubicBezTo>
                    <a:pt x="40" y="0"/>
                    <a:pt x="34" y="5"/>
                    <a:pt x="27" y="9"/>
                  </a:cubicBezTo>
                  <a:cubicBezTo>
                    <a:pt x="25" y="11"/>
                    <a:pt x="5" y="19"/>
                    <a:pt x="2" y="20"/>
                  </a:cubicBezTo>
                  <a:cubicBezTo>
                    <a:pt x="1" y="20"/>
                    <a:pt x="0" y="20"/>
                    <a:pt x="0" y="20"/>
                  </a:cubicBezTo>
                  <a:cubicBezTo>
                    <a:pt x="3" y="24"/>
                    <a:pt x="42" y="77"/>
                    <a:pt x="42" y="7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8" name="Freeform 57"/>
            <p:cNvSpPr>
              <a:spLocks noEditPoints="1"/>
            </p:cNvSpPr>
            <p:nvPr/>
          </p:nvSpPr>
          <p:spPr bwMode="auto">
            <a:xfrm>
              <a:off x="1008063" y="922338"/>
              <a:ext cx="576263" cy="30163"/>
            </a:xfrm>
            <a:custGeom>
              <a:avLst/>
              <a:gdLst>
                <a:gd name="T0" fmla="*/ 2147483647 w 153"/>
                <a:gd name="T1" fmla="*/ 0 h 8"/>
                <a:gd name="T2" fmla="*/ 0 w 153"/>
                <a:gd name="T3" fmla="*/ 2147483647 h 8"/>
                <a:gd name="T4" fmla="*/ 2147483647 w 153"/>
                <a:gd name="T5" fmla="*/ 2147483647 h 8"/>
                <a:gd name="T6" fmla="*/ 2147483647 w 153"/>
                <a:gd name="T7" fmla="*/ 2147483647 h 8"/>
                <a:gd name="T8" fmla="*/ 2147483647 w 153"/>
                <a:gd name="T9" fmla="*/ 0 h 8"/>
                <a:gd name="T10" fmla="*/ 2147483647 w 153"/>
                <a:gd name="T11" fmla="*/ 0 h 8"/>
                <a:gd name="T12" fmla="*/ 2147483647 w 153"/>
                <a:gd name="T13" fmla="*/ 0 h 8"/>
                <a:gd name="T14" fmla="*/ 2147483647 w 153"/>
                <a:gd name="T15" fmla="*/ 2147483647 h 8"/>
                <a:gd name="T16" fmla="*/ 2147483647 w 153"/>
                <a:gd name="T17" fmla="*/ 2147483647 h 8"/>
                <a:gd name="T18" fmla="*/ 2147483647 w 153"/>
                <a:gd name="T19" fmla="*/ 2147483647 h 8"/>
                <a:gd name="T20" fmla="*/ 2147483647 w 153"/>
                <a:gd name="T21" fmla="*/ 2147483647 h 8"/>
                <a:gd name="T22" fmla="*/ 2147483647 w 153"/>
                <a:gd name="T23" fmla="*/ 2147483647 h 8"/>
                <a:gd name="T24" fmla="*/ 2147483647 w 153"/>
                <a:gd name="T25" fmla="*/ 0 h 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53" h="8">
                  <a:moveTo>
                    <a:pt x="4" y="0"/>
                  </a:moveTo>
                  <a:cubicBezTo>
                    <a:pt x="2" y="1"/>
                    <a:pt x="1" y="2"/>
                    <a:pt x="0" y="3"/>
                  </a:cubicBezTo>
                  <a:cubicBezTo>
                    <a:pt x="0" y="4"/>
                    <a:pt x="0" y="5"/>
                    <a:pt x="1" y="6"/>
                  </a:cubicBezTo>
                  <a:cubicBezTo>
                    <a:pt x="2" y="5"/>
                    <a:pt x="4" y="3"/>
                    <a:pt x="4" y="1"/>
                  </a:cubicBezTo>
                  <a:cubicBezTo>
                    <a:pt x="4" y="1"/>
                    <a:pt x="4" y="1"/>
                    <a:pt x="4" y="0"/>
                  </a:cubicBezTo>
                  <a:moveTo>
                    <a:pt x="149" y="0"/>
                  </a:moveTo>
                  <a:cubicBezTo>
                    <a:pt x="149" y="0"/>
                    <a:pt x="148" y="0"/>
                    <a:pt x="148" y="0"/>
                  </a:cubicBezTo>
                  <a:cubicBezTo>
                    <a:pt x="145" y="1"/>
                    <a:pt x="145" y="1"/>
                    <a:pt x="145" y="1"/>
                  </a:cubicBezTo>
                  <a:cubicBezTo>
                    <a:pt x="145" y="1"/>
                    <a:pt x="145" y="1"/>
                    <a:pt x="145" y="1"/>
                  </a:cubicBezTo>
                  <a:cubicBezTo>
                    <a:pt x="144" y="4"/>
                    <a:pt x="147" y="6"/>
                    <a:pt x="149" y="8"/>
                  </a:cubicBezTo>
                  <a:cubicBezTo>
                    <a:pt x="150" y="7"/>
                    <a:pt x="150" y="7"/>
                    <a:pt x="150" y="7"/>
                  </a:cubicBezTo>
                  <a:cubicBezTo>
                    <a:pt x="152" y="6"/>
                    <a:pt x="153" y="4"/>
                    <a:pt x="153" y="2"/>
                  </a:cubicBezTo>
                  <a:cubicBezTo>
                    <a:pt x="152" y="1"/>
                    <a:pt x="151" y="0"/>
                    <a:pt x="149" y="0"/>
                  </a:cubicBezTo>
                </a:path>
              </a:pathLst>
            </a:custGeom>
            <a:solidFill>
              <a:srgbClr val="2612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89" name="Freeform 58"/>
            <p:cNvSpPr>
              <a:spLocks noEditPoints="1"/>
            </p:cNvSpPr>
            <p:nvPr/>
          </p:nvSpPr>
          <p:spPr bwMode="auto">
            <a:xfrm>
              <a:off x="1011238" y="900113"/>
              <a:ext cx="557213" cy="142875"/>
            </a:xfrm>
            <a:custGeom>
              <a:avLst/>
              <a:gdLst>
                <a:gd name="T0" fmla="*/ 2147483647 w 148"/>
                <a:gd name="T1" fmla="*/ 2147483647 h 38"/>
                <a:gd name="T2" fmla="*/ 2147483647 w 148"/>
                <a:gd name="T3" fmla="*/ 2147483647 h 38"/>
                <a:gd name="T4" fmla="*/ 2147483647 w 148"/>
                <a:gd name="T5" fmla="*/ 2147483647 h 38"/>
                <a:gd name="T6" fmla="*/ 2147483647 w 148"/>
                <a:gd name="T7" fmla="*/ 2147483647 h 38"/>
                <a:gd name="T8" fmla="*/ 2147483647 w 148"/>
                <a:gd name="T9" fmla="*/ 2147483647 h 38"/>
                <a:gd name="T10" fmla="*/ 2147483647 w 148"/>
                <a:gd name="T11" fmla="*/ 2147483647 h 38"/>
                <a:gd name="T12" fmla="*/ 2147483647 w 148"/>
                <a:gd name="T13" fmla="*/ 2147483647 h 38"/>
                <a:gd name="T14" fmla="*/ 2147483647 w 148"/>
                <a:gd name="T15" fmla="*/ 2147483647 h 38"/>
                <a:gd name="T16" fmla="*/ 2147483647 w 148"/>
                <a:gd name="T17" fmla="*/ 2147483647 h 38"/>
                <a:gd name="T18" fmla="*/ 2147483647 w 148"/>
                <a:gd name="T19" fmla="*/ 2147483647 h 38"/>
                <a:gd name="T20" fmla="*/ 2147483647 w 148"/>
                <a:gd name="T21" fmla="*/ 2147483647 h 38"/>
                <a:gd name="T22" fmla="*/ 2147483647 w 148"/>
                <a:gd name="T23" fmla="*/ 2147483647 h 38"/>
                <a:gd name="T24" fmla="*/ 2147483647 w 148"/>
                <a:gd name="T25" fmla="*/ 2147483647 h 38"/>
                <a:gd name="T26" fmla="*/ 2147483647 w 148"/>
                <a:gd name="T27" fmla="*/ 2147483647 h 38"/>
                <a:gd name="T28" fmla="*/ 2147483647 w 148"/>
                <a:gd name="T29" fmla="*/ 2147483647 h 38"/>
                <a:gd name="T30" fmla="*/ 2147483647 w 148"/>
                <a:gd name="T31" fmla="*/ 2147483647 h 38"/>
                <a:gd name="T32" fmla="*/ 2147483647 w 148"/>
                <a:gd name="T33" fmla="*/ 2147483647 h 38"/>
                <a:gd name="T34" fmla="*/ 2147483647 w 148"/>
                <a:gd name="T35" fmla="*/ 2147483647 h 38"/>
                <a:gd name="T36" fmla="*/ 2147483647 w 148"/>
                <a:gd name="T37" fmla="*/ 0 h 38"/>
                <a:gd name="T38" fmla="*/ 2147483647 w 148"/>
                <a:gd name="T39" fmla="*/ 0 h 38"/>
                <a:gd name="T40" fmla="*/ 2147483647 w 148"/>
                <a:gd name="T41" fmla="*/ 2147483647 h 38"/>
                <a:gd name="T42" fmla="*/ 2147483647 w 148"/>
                <a:gd name="T43" fmla="*/ 2147483647 h 38"/>
                <a:gd name="T44" fmla="*/ 2147483647 w 148"/>
                <a:gd name="T45" fmla="*/ 2147483647 h 38"/>
                <a:gd name="T46" fmla="*/ 2147483647 w 148"/>
                <a:gd name="T47" fmla="*/ 2147483647 h 38"/>
                <a:gd name="T48" fmla="*/ 2147483647 w 148"/>
                <a:gd name="T49" fmla="*/ 0 h 38"/>
                <a:gd name="T50" fmla="*/ 2147483647 w 148"/>
                <a:gd name="T51" fmla="*/ 0 h 38"/>
                <a:gd name="T52" fmla="*/ 2147483647 w 148"/>
                <a:gd name="T53" fmla="*/ 2147483647 h 38"/>
                <a:gd name="T54" fmla="*/ 2147483647 w 148"/>
                <a:gd name="T55" fmla="*/ 2147483647 h 38"/>
                <a:gd name="T56" fmla="*/ 2147483647 w 148"/>
                <a:gd name="T57" fmla="*/ 2147483647 h 38"/>
                <a:gd name="T58" fmla="*/ 2147483647 w 148"/>
                <a:gd name="T59" fmla="*/ 2147483647 h 38"/>
                <a:gd name="T60" fmla="*/ 2147483647 w 148"/>
                <a:gd name="T61" fmla="*/ 2147483647 h 38"/>
                <a:gd name="T62" fmla="*/ 0 w 148"/>
                <a:gd name="T63" fmla="*/ 2147483647 h 38"/>
                <a:gd name="T64" fmla="*/ 2147483647 w 148"/>
                <a:gd name="T65" fmla="*/ 2147483647 h 38"/>
                <a:gd name="T66" fmla="*/ 2147483647 w 148"/>
                <a:gd name="T67" fmla="*/ 2147483647 h 38"/>
                <a:gd name="T68" fmla="*/ 2147483647 w 148"/>
                <a:gd name="T69" fmla="*/ 2147483647 h 38"/>
                <a:gd name="T70" fmla="*/ 2147483647 w 148"/>
                <a:gd name="T71" fmla="*/ 2147483647 h 38"/>
                <a:gd name="T72" fmla="*/ 2147483647 w 148"/>
                <a:gd name="T73" fmla="*/ 2147483647 h 38"/>
                <a:gd name="T74" fmla="*/ 2147483647 w 148"/>
                <a:gd name="T75" fmla="*/ 2147483647 h 38"/>
                <a:gd name="T76" fmla="*/ 2147483647 w 148"/>
                <a:gd name="T77" fmla="*/ 2147483647 h 38"/>
                <a:gd name="T78" fmla="*/ 2147483647 w 148"/>
                <a:gd name="T79" fmla="*/ 2147483647 h 38"/>
                <a:gd name="T80" fmla="*/ 2147483647 w 148"/>
                <a:gd name="T81" fmla="*/ 2147483647 h 38"/>
                <a:gd name="T82" fmla="*/ 2147483647 w 148"/>
                <a:gd name="T83" fmla="*/ 2147483647 h 38"/>
                <a:gd name="T84" fmla="*/ 2147483647 w 148"/>
                <a:gd name="T85" fmla="*/ 2147483647 h 38"/>
                <a:gd name="T86" fmla="*/ 2147483647 w 148"/>
                <a:gd name="T87" fmla="*/ 2147483647 h 38"/>
                <a:gd name="T88" fmla="*/ 2147483647 w 148"/>
                <a:gd name="T89" fmla="*/ 2147483647 h 38"/>
                <a:gd name="T90" fmla="*/ 2147483647 w 148"/>
                <a:gd name="T91" fmla="*/ 2147483647 h 38"/>
                <a:gd name="T92" fmla="*/ 2147483647 w 148"/>
                <a:gd name="T93" fmla="*/ 2147483647 h 38"/>
                <a:gd name="T94" fmla="*/ 2147483647 w 148"/>
                <a:gd name="T95" fmla="*/ 2147483647 h 38"/>
                <a:gd name="T96" fmla="*/ 2147483647 w 148"/>
                <a:gd name="T97" fmla="*/ 2147483647 h 38"/>
                <a:gd name="T98" fmla="*/ 2147483647 w 148"/>
                <a:gd name="T99" fmla="*/ 2147483647 h 38"/>
                <a:gd name="T100" fmla="*/ 2147483647 w 148"/>
                <a:gd name="T101" fmla="*/ 2147483647 h 38"/>
                <a:gd name="T102" fmla="*/ 2147483647 w 148"/>
                <a:gd name="T103" fmla="*/ 2147483647 h 38"/>
                <a:gd name="T104" fmla="*/ 2147483647 w 148"/>
                <a:gd name="T105" fmla="*/ 0 h 3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48" h="38">
                  <a:moveTo>
                    <a:pt x="27" y="33"/>
                  </a:moveTo>
                  <a:cubicBezTo>
                    <a:pt x="21" y="33"/>
                    <a:pt x="17" y="29"/>
                    <a:pt x="17" y="23"/>
                  </a:cubicBezTo>
                  <a:cubicBezTo>
                    <a:pt x="17" y="15"/>
                    <a:pt x="17" y="15"/>
                    <a:pt x="17" y="15"/>
                  </a:cubicBezTo>
                  <a:cubicBezTo>
                    <a:pt x="17" y="9"/>
                    <a:pt x="21" y="5"/>
                    <a:pt x="27" y="5"/>
                  </a:cubicBezTo>
                  <a:cubicBezTo>
                    <a:pt x="52" y="5"/>
                    <a:pt x="52" y="5"/>
                    <a:pt x="52" y="5"/>
                  </a:cubicBezTo>
                  <a:cubicBezTo>
                    <a:pt x="58" y="5"/>
                    <a:pt x="62" y="9"/>
                    <a:pt x="62" y="15"/>
                  </a:cubicBezTo>
                  <a:cubicBezTo>
                    <a:pt x="62" y="23"/>
                    <a:pt x="62" y="23"/>
                    <a:pt x="62" y="23"/>
                  </a:cubicBezTo>
                  <a:cubicBezTo>
                    <a:pt x="62" y="29"/>
                    <a:pt x="58" y="33"/>
                    <a:pt x="52" y="33"/>
                  </a:cubicBezTo>
                  <a:cubicBezTo>
                    <a:pt x="27" y="33"/>
                    <a:pt x="27" y="33"/>
                    <a:pt x="27" y="33"/>
                  </a:cubicBezTo>
                  <a:moveTo>
                    <a:pt x="98" y="33"/>
                  </a:moveTo>
                  <a:cubicBezTo>
                    <a:pt x="93" y="33"/>
                    <a:pt x="88" y="29"/>
                    <a:pt x="88" y="23"/>
                  </a:cubicBezTo>
                  <a:cubicBezTo>
                    <a:pt x="88" y="15"/>
                    <a:pt x="88" y="15"/>
                    <a:pt x="88" y="15"/>
                  </a:cubicBezTo>
                  <a:cubicBezTo>
                    <a:pt x="88" y="9"/>
                    <a:pt x="93" y="5"/>
                    <a:pt x="98" y="5"/>
                  </a:cubicBezTo>
                  <a:cubicBezTo>
                    <a:pt x="124" y="5"/>
                    <a:pt x="124" y="5"/>
                    <a:pt x="124" y="5"/>
                  </a:cubicBezTo>
                  <a:cubicBezTo>
                    <a:pt x="129" y="5"/>
                    <a:pt x="134" y="9"/>
                    <a:pt x="134" y="15"/>
                  </a:cubicBezTo>
                  <a:cubicBezTo>
                    <a:pt x="134" y="23"/>
                    <a:pt x="134" y="23"/>
                    <a:pt x="134" y="23"/>
                  </a:cubicBezTo>
                  <a:cubicBezTo>
                    <a:pt x="134" y="29"/>
                    <a:pt x="129" y="33"/>
                    <a:pt x="124" y="33"/>
                  </a:cubicBezTo>
                  <a:cubicBezTo>
                    <a:pt x="98" y="33"/>
                    <a:pt x="98" y="33"/>
                    <a:pt x="98" y="33"/>
                  </a:cubicBezTo>
                  <a:moveTo>
                    <a:pt x="124" y="0"/>
                  </a:moveTo>
                  <a:cubicBezTo>
                    <a:pt x="98" y="0"/>
                    <a:pt x="98" y="0"/>
                    <a:pt x="98" y="0"/>
                  </a:cubicBezTo>
                  <a:cubicBezTo>
                    <a:pt x="90" y="0"/>
                    <a:pt x="84" y="6"/>
                    <a:pt x="83" y="14"/>
                  </a:cubicBezTo>
                  <a:cubicBezTo>
                    <a:pt x="83" y="14"/>
                    <a:pt x="83" y="14"/>
                    <a:pt x="83" y="14"/>
                  </a:cubicBezTo>
                  <a:cubicBezTo>
                    <a:pt x="69" y="14"/>
                    <a:pt x="69" y="14"/>
                    <a:pt x="69" y="14"/>
                  </a:cubicBezTo>
                  <a:cubicBezTo>
                    <a:pt x="68" y="14"/>
                    <a:pt x="68" y="14"/>
                    <a:pt x="67" y="14"/>
                  </a:cubicBezTo>
                  <a:cubicBezTo>
                    <a:pt x="67" y="6"/>
                    <a:pt x="60" y="0"/>
                    <a:pt x="52" y="0"/>
                  </a:cubicBezTo>
                  <a:cubicBezTo>
                    <a:pt x="27" y="0"/>
                    <a:pt x="27" y="0"/>
                    <a:pt x="27" y="0"/>
                  </a:cubicBezTo>
                  <a:cubicBezTo>
                    <a:pt x="21" y="0"/>
                    <a:pt x="15" y="4"/>
                    <a:pt x="13" y="9"/>
                  </a:cubicBezTo>
                  <a:cubicBezTo>
                    <a:pt x="4" y="7"/>
                    <a:pt x="4" y="7"/>
                    <a:pt x="4" y="7"/>
                  </a:cubicBezTo>
                  <a:cubicBezTo>
                    <a:pt x="4" y="6"/>
                    <a:pt x="3" y="6"/>
                    <a:pt x="3" y="6"/>
                  </a:cubicBezTo>
                  <a:cubicBezTo>
                    <a:pt x="3" y="6"/>
                    <a:pt x="3" y="6"/>
                    <a:pt x="3" y="6"/>
                  </a:cubicBezTo>
                  <a:cubicBezTo>
                    <a:pt x="3" y="7"/>
                    <a:pt x="3" y="7"/>
                    <a:pt x="3" y="7"/>
                  </a:cubicBezTo>
                  <a:cubicBezTo>
                    <a:pt x="3" y="9"/>
                    <a:pt x="1" y="11"/>
                    <a:pt x="0" y="12"/>
                  </a:cubicBezTo>
                  <a:cubicBezTo>
                    <a:pt x="0" y="13"/>
                    <a:pt x="1" y="14"/>
                    <a:pt x="2" y="14"/>
                  </a:cubicBezTo>
                  <a:cubicBezTo>
                    <a:pt x="12" y="17"/>
                    <a:pt x="12" y="17"/>
                    <a:pt x="12" y="17"/>
                  </a:cubicBezTo>
                  <a:cubicBezTo>
                    <a:pt x="12" y="23"/>
                    <a:pt x="12" y="23"/>
                    <a:pt x="12" y="23"/>
                  </a:cubicBezTo>
                  <a:cubicBezTo>
                    <a:pt x="12" y="31"/>
                    <a:pt x="19" y="38"/>
                    <a:pt x="27" y="38"/>
                  </a:cubicBezTo>
                  <a:cubicBezTo>
                    <a:pt x="52" y="38"/>
                    <a:pt x="52" y="38"/>
                    <a:pt x="52" y="38"/>
                  </a:cubicBezTo>
                  <a:cubicBezTo>
                    <a:pt x="61" y="38"/>
                    <a:pt x="67" y="31"/>
                    <a:pt x="67" y="23"/>
                  </a:cubicBezTo>
                  <a:cubicBezTo>
                    <a:pt x="67" y="21"/>
                    <a:pt x="67" y="21"/>
                    <a:pt x="67" y="21"/>
                  </a:cubicBezTo>
                  <a:cubicBezTo>
                    <a:pt x="68" y="21"/>
                    <a:pt x="68" y="21"/>
                    <a:pt x="69" y="21"/>
                  </a:cubicBezTo>
                  <a:cubicBezTo>
                    <a:pt x="83" y="21"/>
                    <a:pt x="83" y="21"/>
                    <a:pt x="83" y="21"/>
                  </a:cubicBezTo>
                  <a:cubicBezTo>
                    <a:pt x="83" y="21"/>
                    <a:pt x="83" y="21"/>
                    <a:pt x="83" y="21"/>
                  </a:cubicBezTo>
                  <a:cubicBezTo>
                    <a:pt x="83" y="23"/>
                    <a:pt x="83" y="23"/>
                    <a:pt x="83" y="23"/>
                  </a:cubicBezTo>
                  <a:cubicBezTo>
                    <a:pt x="83" y="31"/>
                    <a:pt x="90" y="38"/>
                    <a:pt x="98" y="38"/>
                  </a:cubicBezTo>
                  <a:cubicBezTo>
                    <a:pt x="124" y="38"/>
                    <a:pt x="124" y="38"/>
                    <a:pt x="124" y="38"/>
                  </a:cubicBezTo>
                  <a:cubicBezTo>
                    <a:pt x="132" y="38"/>
                    <a:pt x="139" y="31"/>
                    <a:pt x="139" y="23"/>
                  </a:cubicBezTo>
                  <a:cubicBezTo>
                    <a:pt x="139" y="17"/>
                    <a:pt x="139" y="17"/>
                    <a:pt x="139" y="17"/>
                  </a:cubicBezTo>
                  <a:cubicBezTo>
                    <a:pt x="139" y="17"/>
                    <a:pt x="139" y="17"/>
                    <a:pt x="139" y="17"/>
                  </a:cubicBezTo>
                  <a:cubicBezTo>
                    <a:pt x="148" y="14"/>
                    <a:pt x="148" y="14"/>
                    <a:pt x="148" y="14"/>
                  </a:cubicBezTo>
                  <a:cubicBezTo>
                    <a:pt x="146" y="12"/>
                    <a:pt x="143" y="10"/>
                    <a:pt x="144" y="7"/>
                  </a:cubicBezTo>
                  <a:cubicBezTo>
                    <a:pt x="144" y="7"/>
                    <a:pt x="144" y="7"/>
                    <a:pt x="144" y="7"/>
                  </a:cubicBezTo>
                  <a:cubicBezTo>
                    <a:pt x="138" y="9"/>
                    <a:pt x="138" y="9"/>
                    <a:pt x="138" y="9"/>
                  </a:cubicBezTo>
                  <a:cubicBezTo>
                    <a:pt x="135" y="4"/>
                    <a:pt x="130" y="0"/>
                    <a:pt x="124" y="0"/>
                  </a:cubicBezTo>
                </a:path>
              </a:pathLst>
            </a:custGeom>
            <a:solidFill>
              <a:srgbClr val="A3895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0" name="Freeform 59"/>
            <p:cNvSpPr>
              <a:spLocks noEditPoints="1"/>
            </p:cNvSpPr>
            <p:nvPr/>
          </p:nvSpPr>
          <p:spPr bwMode="auto">
            <a:xfrm>
              <a:off x="996950" y="889000"/>
              <a:ext cx="579438" cy="153988"/>
            </a:xfrm>
            <a:custGeom>
              <a:avLst/>
              <a:gdLst>
                <a:gd name="T0" fmla="*/ 2147483647 w 154"/>
                <a:gd name="T1" fmla="*/ 2147483647 h 41"/>
                <a:gd name="T2" fmla="*/ 2147483647 w 154"/>
                <a:gd name="T3" fmla="*/ 2147483647 h 41"/>
                <a:gd name="T4" fmla="*/ 2147483647 w 154"/>
                <a:gd name="T5" fmla="*/ 2147483647 h 41"/>
                <a:gd name="T6" fmla="*/ 2147483647 w 154"/>
                <a:gd name="T7" fmla="*/ 0 h 41"/>
                <a:gd name="T8" fmla="*/ 2147483647 w 154"/>
                <a:gd name="T9" fmla="*/ 0 h 41"/>
                <a:gd name="T10" fmla="*/ 2147483647 w 154"/>
                <a:gd name="T11" fmla="*/ 2147483647 h 41"/>
                <a:gd name="T12" fmla="*/ 2147483647 w 154"/>
                <a:gd name="T13" fmla="*/ 2147483647 h 41"/>
                <a:gd name="T14" fmla="*/ 2147483647 w 154"/>
                <a:gd name="T15" fmla="*/ 2147483647 h 41"/>
                <a:gd name="T16" fmla="*/ 2147483647 w 154"/>
                <a:gd name="T17" fmla="*/ 2147483647 h 41"/>
                <a:gd name="T18" fmla="*/ 2147483647 w 154"/>
                <a:gd name="T19" fmla="*/ 0 h 41"/>
                <a:gd name="T20" fmla="*/ 2147483647 w 154"/>
                <a:gd name="T21" fmla="*/ 0 h 41"/>
                <a:gd name="T22" fmla="*/ 2147483647 w 154"/>
                <a:gd name="T23" fmla="*/ 2147483647 h 41"/>
                <a:gd name="T24" fmla="*/ 2147483647 w 154"/>
                <a:gd name="T25" fmla="*/ 2147483647 h 41"/>
                <a:gd name="T26" fmla="*/ 2147483647 w 154"/>
                <a:gd name="T27" fmla="*/ 2147483647 h 41"/>
                <a:gd name="T28" fmla="*/ 2147483647 w 154"/>
                <a:gd name="T29" fmla="*/ 2147483647 h 41"/>
                <a:gd name="T30" fmla="*/ 2147483647 w 154"/>
                <a:gd name="T31" fmla="*/ 2147483647 h 41"/>
                <a:gd name="T32" fmla="*/ 2147483647 w 154"/>
                <a:gd name="T33" fmla="*/ 2147483647 h 41"/>
                <a:gd name="T34" fmla="*/ 2147483647 w 154"/>
                <a:gd name="T35" fmla="*/ 2147483647 h 41"/>
                <a:gd name="T36" fmla="*/ 2147483647 w 154"/>
                <a:gd name="T37" fmla="*/ 2147483647 h 41"/>
                <a:gd name="T38" fmla="*/ 2147483647 w 154"/>
                <a:gd name="T39" fmla="*/ 2147483647 h 41"/>
                <a:gd name="T40" fmla="*/ 2147483647 w 154"/>
                <a:gd name="T41" fmla="*/ 2147483647 h 41"/>
                <a:gd name="T42" fmla="*/ 2147483647 w 154"/>
                <a:gd name="T43" fmla="*/ 2147483647 h 41"/>
                <a:gd name="T44" fmla="*/ 2147483647 w 154"/>
                <a:gd name="T45" fmla="*/ 2147483647 h 41"/>
                <a:gd name="T46" fmla="*/ 2147483647 w 154"/>
                <a:gd name="T47" fmla="*/ 2147483647 h 41"/>
                <a:gd name="T48" fmla="*/ 2147483647 w 154"/>
                <a:gd name="T49" fmla="*/ 2147483647 h 41"/>
                <a:gd name="T50" fmla="*/ 2147483647 w 154"/>
                <a:gd name="T51" fmla="*/ 2147483647 h 41"/>
                <a:gd name="T52" fmla="*/ 2147483647 w 154"/>
                <a:gd name="T53" fmla="*/ 2147483647 h 41"/>
                <a:gd name="T54" fmla="*/ 2147483647 w 154"/>
                <a:gd name="T55" fmla="*/ 2147483647 h 41"/>
                <a:gd name="T56" fmla="*/ 2147483647 w 154"/>
                <a:gd name="T57" fmla="*/ 2147483647 h 41"/>
                <a:gd name="T58" fmla="*/ 2147483647 w 154"/>
                <a:gd name="T59" fmla="*/ 2147483647 h 41"/>
                <a:gd name="T60" fmla="*/ 2147483647 w 154"/>
                <a:gd name="T61" fmla="*/ 2147483647 h 41"/>
                <a:gd name="T62" fmla="*/ 2147483647 w 154"/>
                <a:gd name="T63" fmla="*/ 2147483647 h 41"/>
                <a:gd name="T64" fmla="*/ 2147483647 w 154"/>
                <a:gd name="T65" fmla="*/ 2147483647 h 41"/>
                <a:gd name="T66" fmla="*/ 2147483647 w 154"/>
                <a:gd name="T67" fmla="*/ 2147483647 h 41"/>
                <a:gd name="T68" fmla="*/ 2147483647 w 154"/>
                <a:gd name="T69" fmla="*/ 2147483647 h 41"/>
                <a:gd name="T70" fmla="*/ 2147483647 w 154"/>
                <a:gd name="T71" fmla="*/ 2147483647 h 41"/>
                <a:gd name="T72" fmla="*/ 2147483647 w 154"/>
                <a:gd name="T73" fmla="*/ 2147483647 h 41"/>
                <a:gd name="T74" fmla="*/ 2147483647 w 154"/>
                <a:gd name="T75" fmla="*/ 2147483647 h 41"/>
                <a:gd name="T76" fmla="*/ 2147483647 w 154"/>
                <a:gd name="T77" fmla="*/ 2147483647 h 41"/>
                <a:gd name="T78" fmla="*/ 2147483647 w 154"/>
                <a:gd name="T79" fmla="*/ 2147483647 h 41"/>
                <a:gd name="T80" fmla="*/ 2147483647 w 154"/>
                <a:gd name="T81" fmla="*/ 2147483647 h 41"/>
                <a:gd name="T82" fmla="*/ 2147483647 w 154"/>
                <a:gd name="T83" fmla="*/ 2147483647 h 41"/>
                <a:gd name="T84" fmla="*/ 2147483647 w 154"/>
                <a:gd name="T85" fmla="*/ 2147483647 h 41"/>
                <a:gd name="T86" fmla="*/ 2147483647 w 154"/>
                <a:gd name="T87" fmla="*/ 2147483647 h 41"/>
                <a:gd name="T88" fmla="*/ 2147483647 w 154"/>
                <a:gd name="T89" fmla="*/ 2147483647 h 41"/>
                <a:gd name="T90" fmla="*/ 2147483647 w 154"/>
                <a:gd name="T91" fmla="*/ 2147483647 h 41"/>
                <a:gd name="T92" fmla="*/ 2147483647 w 154"/>
                <a:gd name="T93" fmla="*/ 2147483647 h 41"/>
                <a:gd name="T94" fmla="*/ 2147483647 w 154"/>
                <a:gd name="T95" fmla="*/ 2147483647 h 41"/>
                <a:gd name="T96" fmla="*/ 2147483647 w 154"/>
                <a:gd name="T97" fmla="*/ 2147483647 h 41"/>
                <a:gd name="T98" fmla="*/ 2147483647 w 154"/>
                <a:gd name="T99" fmla="*/ 2147483647 h 4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54" h="41">
                  <a:moveTo>
                    <a:pt x="153" y="9"/>
                  </a:moveTo>
                  <a:cubicBezTo>
                    <a:pt x="153" y="7"/>
                    <a:pt x="150" y="6"/>
                    <a:pt x="148" y="7"/>
                  </a:cubicBezTo>
                  <a:cubicBezTo>
                    <a:pt x="140" y="10"/>
                    <a:pt x="140" y="10"/>
                    <a:pt x="140" y="10"/>
                  </a:cubicBezTo>
                  <a:cubicBezTo>
                    <a:pt x="137" y="5"/>
                    <a:pt x="132" y="0"/>
                    <a:pt x="125" y="0"/>
                  </a:cubicBezTo>
                  <a:cubicBezTo>
                    <a:pt x="100" y="0"/>
                    <a:pt x="100" y="0"/>
                    <a:pt x="100" y="0"/>
                  </a:cubicBezTo>
                  <a:cubicBezTo>
                    <a:pt x="92" y="0"/>
                    <a:pt x="86" y="7"/>
                    <a:pt x="85" y="15"/>
                  </a:cubicBezTo>
                  <a:cubicBezTo>
                    <a:pt x="84" y="15"/>
                    <a:pt x="84" y="15"/>
                    <a:pt x="84" y="15"/>
                  </a:cubicBezTo>
                  <a:cubicBezTo>
                    <a:pt x="71" y="15"/>
                    <a:pt x="71" y="15"/>
                    <a:pt x="71" y="15"/>
                  </a:cubicBezTo>
                  <a:cubicBezTo>
                    <a:pt x="70" y="15"/>
                    <a:pt x="70" y="15"/>
                    <a:pt x="69" y="15"/>
                  </a:cubicBezTo>
                  <a:cubicBezTo>
                    <a:pt x="69" y="7"/>
                    <a:pt x="62" y="0"/>
                    <a:pt x="54" y="0"/>
                  </a:cubicBezTo>
                  <a:cubicBezTo>
                    <a:pt x="29" y="0"/>
                    <a:pt x="29" y="0"/>
                    <a:pt x="29" y="0"/>
                  </a:cubicBezTo>
                  <a:cubicBezTo>
                    <a:pt x="22" y="0"/>
                    <a:pt x="17" y="5"/>
                    <a:pt x="15" y="10"/>
                  </a:cubicBezTo>
                  <a:cubicBezTo>
                    <a:pt x="6" y="8"/>
                    <a:pt x="6" y="8"/>
                    <a:pt x="6" y="8"/>
                  </a:cubicBezTo>
                  <a:cubicBezTo>
                    <a:pt x="4" y="7"/>
                    <a:pt x="1" y="8"/>
                    <a:pt x="1" y="10"/>
                  </a:cubicBezTo>
                  <a:cubicBezTo>
                    <a:pt x="0" y="12"/>
                    <a:pt x="1" y="15"/>
                    <a:pt x="3" y="15"/>
                  </a:cubicBezTo>
                  <a:cubicBezTo>
                    <a:pt x="13" y="18"/>
                    <a:pt x="13" y="18"/>
                    <a:pt x="13" y="18"/>
                  </a:cubicBezTo>
                  <a:cubicBezTo>
                    <a:pt x="13" y="25"/>
                    <a:pt x="13" y="25"/>
                    <a:pt x="13" y="25"/>
                  </a:cubicBezTo>
                  <a:cubicBezTo>
                    <a:pt x="13" y="34"/>
                    <a:pt x="20" y="41"/>
                    <a:pt x="29" y="41"/>
                  </a:cubicBezTo>
                  <a:cubicBezTo>
                    <a:pt x="54" y="41"/>
                    <a:pt x="54" y="41"/>
                    <a:pt x="54" y="41"/>
                  </a:cubicBezTo>
                  <a:cubicBezTo>
                    <a:pt x="62" y="41"/>
                    <a:pt x="69" y="34"/>
                    <a:pt x="69" y="25"/>
                  </a:cubicBezTo>
                  <a:cubicBezTo>
                    <a:pt x="69" y="23"/>
                    <a:pt x="69" y="23"/>
                    <a:pt x="69" y="23"/>
                  </a:cubicBezTo>
                  <a:cubicBezTo>
                    <a:pt x="70" y="23"/>
                    <a:pt x="70" y="23"/>
                    <a:pt x="71" y="23"/>
                  </a:cubicBezTo>
                  <a:cubicBezTo>
                    <a:pt x="84" y="23"/>
                    <a:pt x="84" y="23"/>
                    <a:pt x="84" y="23"/>
                  </a:cubicBezTo>
                  <a:cubicBezTo>
                    <a:pt x="85" y="23"/>
                    <a:pt x="85" y="23"/>
                    <a:pt x="85" y="23"/>
                  </a:cubicBezTo>
                  <a:cubicBezTo>
                    <a:pt x="85" y="25"/>
                    <a:pt x="85" y="25"/>
                    <a:pt x="85" y="25"/>
                  </a:cubicBezTo>
                  <a:cubicBezTo>
                    <a:pt x="85" y="34"/>
                    <a:pt x="92" y="41"/>
                    <a:pt x="100" y="41"/>
                  </a:cubicBezTo>
                  <a:cubicBezTo>
                    <a:pt x="125" y="41"/>
                    <a:pt x="125" y="41"/>
                    <a:pt x="125" y="41"/>
                  </a:cubicBezTo>
                  <a:cubicBezTo>
                    <a:pt x="134" y="41"/>
                    <a:pt x="141" y="34"/>
                    <a:pt x="141" y="25"/>
                  </a:cubicBezTo>
                  <a:cubicBezTo>
                    <a:pt x="141" y="18"/>
                    <a:pt x="141" y="18"/>
                    <a:pt x="141" y="18"/>
                  </a:cubicBezTo>
                  <a:cubicBezTo>
                    <a:pt x="141" y="18"/>
                    <a:pt x="141" y="18"/>
                    <a:pt x="141" y="18"/>
                  </a:cubicBezTo>
                  <a:cubicBezTo>
                    <a:pt x="151" y="14"/>
                    <a:pt x="151" y="14"/>
                    <a:pt x="151" y="14"/>
                  </a:cubicBezTo>
                  <a:cubicBezTo>
                    <a:pt x="153" y="13"/>
                    <a:pt x="154" y="11"/>
                    <a:pt x="153" y="9"/>
                  </a:cubicBezTo>
                  <a:close/>
                  <a:moveTo>
                    <a:pt x="64" y="25"/>
                  </a:moveTo>
                  <a:cubicBezTo>
                    <a:pt x="64" y="31"/>
                    <a:pt x="59" y="35"/>
                    <a:pt x="54" y="35"/>
                  </a:cubicBezTo>
                  <a:cubicBezTo>
                    <a:pt x="29" y="35"/>
                    <a:pt x="29" y="35"/>
                    <a:pt x="29" y="35"/>
                  </a:cubicBezTo>
                  <a:cubicBezTo>
                    <a:pt x="23" y="35"/>
                    <a:pt x="19" y="31"/>
                    <a:pt x="19" y="25"/>
                  </a:cubicBezTo>
                  <a:cubicBezTo>
                    <a:pt x="19" y="16"/>
                    <a:pt x="19" y="16"/>
                    <a:pt x="19" y="16"/>
                  </a:cubicBezTo>
                  <a:cubicBezTo>
                    <a:pt x="19" y="10"/>
                    <a:pt x="23" y="6"/>
                    <a:pt x="29" y="6"/>
                  </a:cubicBezTo>
                  <a:cubicBezTo>
                    <a:pt x="54" y="6"/>
                    <a:pt x="54" y="6"/>
                    <a:pt x="54" y="6"/>
                  </a:cubicBezTo>
                  <a:cubicBezTo>
                    <a:pt x="59" y="6"/>
                    <a:pt x="64" y="10"/>
                    <a:pt x="64" y="16"/>
                  </a:cubicBezTo>
                  <a:lnTo>
                    <a:pt x="64" y="25"/>
                  </a:lnTo>
                  <a:close/>
                  <a:moveTo>
                    <a:pt x="135" y="25"/>
                  </a:moveTo>
                  <a:cubicBezTo>
                    <a:pt x="135" y="31"/>
                    <a:pt x="131" y="35"/>
                    <a:pt x="125" y="35"/>
                  </a:cubicBezTo>
                  <a:cubicBezTo>
                    <a:pt x="100" y="35"/>
                    <a:pt x="100" y="35"/>
                    <a:pt x="100" y="35"/>
                  </a:cubicBezTo>
                  <a:cubicBezTo>
                    <a:pt x="95" y="35"/>
                    <a:pt x="90" y="31"/>
                    <a:pt x="90" y="25"/>
                  </a:cubicBezTo>
                  <a:cubicBezTo>
                    <a:pt x="90" y="16"/>
                    <a:pt x="90" y="16"/>
                    <a:pt x="90" y="16"/>
                  </a:cubicBezTo>
                  <a:cubicBezTo>
                    <a:pt x="90" y="10"/>
                    <a:pt x="95" y="6"/>
                    <a:pt x="100" y="6"/>
                  </a:cubicBezTo>
                  <a:cubicBezTo>
                    <a:pt x="125" y="6"/>
                    <a:pt x="125" y="6"/>
                    <a:pt x="125" y="6"/>
                  </a:cubicBezTo>
                  <a:cubicBezTo>
                    <a:pt x="131" y="6"/>
                    <a:pt x="135" y="10"/>
                    <a:pt x="135" y="16"/>
                  </a:cubicBezTo>
                  <a:lnTo>
                    <a:pt x="135" y="25"/>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pic>
          <p:nvPicPr>
            <p:cNvPr id="6191" name="Picture 6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8450" y="1846263"/>
              <a:ext cx="282575"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92" name="Freeform 61"/>
            <p:cNvSpPr/>
            <p:nvPr/>
          </p:nvSpPr>
          <p:spPr bwMode="auto">
            <a:xfrm>
              <a:off x="1598613" y="1770063"/>
              <a:ext cx="230188" cy="98425"/>
            </a:xfrm>
            <a:custGeom>
              <a:avLst/>
              <a:gdLst>
                <a:gd name="T0" fmla="*/ 2147483647 w 145"/>
                <a:gd name="T1" fmla="*/ 2147483647 h 62"/>
                <a:gd name="T2" fmla="*/ 2147483647 w 145"/>
                <a:gd name="T3" fmla="*/ 0 h 62"/>
                <a:gd name="T4" fmla="*/ 0 w 145"/>
                <a:gd name="T5" fmla="*/ 2147483647 h 62"/>
                <a:gd name="T6" fmla="*/ 2147483647 w 145"/>
                <a:gd name="T7" fmla="*/ 2147483647 h 6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5" h="62">
                  <a:moveTo>
                    <a:pt x="145" y="62"/>
                  </a:moveTo>
                  <a:lnTo>
                    <a:pt x="60" y="0"/>
                  </a:lnTo>
                  <a:lnTo>
                    <a:pt x="0" y="62"/>
                  </a:lnTo>
                  <a:lnTo>
                    <a:pt x="145" y="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3" name="Freeform 62"/>
            <p:cNvSpPr/>
            <p:nvPr/>
          </p:nvSpPr>
          <p:spPr bwMode="auto">
            <a:xfrm>
              <a:off x="1598613" y="1770063"/>
              <a:ext cx="230188" cy="98425"/>
            </a:xfrm>
            <a:custGeom>
              <a:avLst/>
              <a:gdLst>
                <a:gd name="T0" fmla="*/ 2147483647 w 145"/>
                <a:gd name="T1" fmla="*/ 2147483647 h 62"/>
                <a:gd name="T2" fmla="*/ 2147483647 w 145"/>
                <a:gd name="T3" fmla="*/ 0 h 62"/>
                <a:gd name="T4" fmla="*/ 0 w 145"/>
                <a:gd name="T5" fmla="*/ 2147483647 h 62"/>
                <a:gd name="T6" fmla="*/ 2147483647 w 145"/>
                <a:gd name="T7" fmla="*/ 2147483647 h 6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5" h="62">
                  <a:moveTo>
                    <a:pt x="145" y="62"/>
                  </a:moveTo>
                  <a:lnTo>
                    <a:pt x="60" y="0"/>
                  </a:lnTo>
                  <a:lnTo>
                    <a:pt x="0" y="62"/>
                  </a:lnTo>
                  <a:lnTo>
                    <a:pt x="145" y="6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pic>
          <p:nvPicPr>
            <p:cNvPr id="6194" name="Picture 6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913" y="1803400"/>
              <a:ext cx="258763"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95" name="Rectangle 64"/>
            <p:cNvSpPr>
              <a:spLocks noChangeArrowheads="1"/>
            </p:cNvSpPr>
            <p:nvPr/>
          </p:nvSpPr>
          <p:spPr bwMode="auto">
            <a:xfrm>
              <a:off x="1584325" y="1868488"/>
              <a:ext cx="252413"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64" name="Freeform 65"/>
            <p:cNvSpPr/>
            <p:nvPr/>
          </p:nvSpPr>
          <p:spPr bwMode="auto">
            <a:xfrm>
              <a:off x="932096" y="2094037"/>
              <a:ext cx="1538055" cy="775590"/>
            </a:xfrm>
            <a:custGeom>
              <a:avLst/>
              <a:gdLst>
                <a:gd name="T0" fmla="*/ 407 w 408"/>
                <a:gd name="T1" fmla="*/ 183 h 206"/>
                <a:gd name="T2" fmla="*/ 376 w 408"/>
                <a:gd name="T3" fmla="*/ 183 h 206"/>
                <a:gd name="T4" fmla="*/ 376 w 408"/>
                <a:gd name="T5" fmla="*/ 20 h 206"/>
                <a:gd name="T6" fmla="*/ 353 w 408"/>
                <a:gd name="T7" fmla="*/ 0 h 206"/>
                <a:gd name="T8" fmla="*/ 53 w 408"/>
                <a:gd name="T9" fmla="*/ 0 h 206"/>
                <a:gd name="T10" fmla="*/ 30 w 408"/>
                <a:gd name="T11" fmla="*/ 20 h 206"/>
                <a:gd name="T12" fmla="*/ 30 w 408"/>
                <a:gd name="T13" fmla="*/ 183 h 206"/>
                <a:gd name="T14" fmla="*/ 1 w 408"/>
                <a:gd name="T15" fmla="*/ 183 h 206"/>
                <a:gd name="T16" fmla="*/ 18 w 408"/>
                <a:gd name="T17" fmla="*/ 206 h 206"/>
                <a:gd name="T18" fmla="*/ 389 w 408"/>
                <a:gd name="T19" fmla="*/ 206 h 206"/>
                <a:gd name="T20" fmla="*/ 407 w 408"/>
                <a:gd name="T21" fmla="*/ 18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8" h="206">
                  <a:moveTo>
                    <a:pt x="407" y="183"/>
                  </a:moveTo>
                  <a:cubicBezTo>
                    <a:pt x="376" y="183"/>
                    <a:pt x="376" y="183"/>
                    <a:pt x="376" y="183"/>
                  </a:cubicBezTo>
                  <a:cubicBezTo>
                    <a:pt x="376" y="20"/>
                    <a:pt x="376" y="20"/>
                    <a:pt x="376" y="20"/>
                  </a:cubicBezTo>
                  <a:cubicBezTo>
                    <a:pt x="376" y="9"/>
                    <a:pt x="366" y="0"/>
                    <a:pt x="353" y="0"/>
                  </a:cubicBezTo>
                  <a:cubicBezTo>
                    <a:pt x="53" y="0"/>
                    <a:pt x="53" y="0"/>
                    <a:pt x="53" y="0"/>
                  </a:cubicBezTo>
                  <a:cubicBezTo>
                    <a:pt x="41" y="0"/>
                    <a:pt x="30" y="9"/>
                    <a:pt x="30" y="20"/>
                  </a:cubicBezTo>
                  <a:cubicBezTo>
                    <a:pt x="30" y="183"/>
                    <a:pt x="30" y="183"/>
                    <a:pt x="30" y="183"/>
                  </a:cubicBezTo>
                  <a:cubicBezTo>
                    <a:pt x="1" y="183"/>
                    <a:pt x="1" y="183"/>
                    <a:pt x="1" y="183"/>
                  </a:cubicBezTo>
                  <a:cubicBezTo>
                    <a:pt x="0" y="205"/>
                    <a:pt x="18" y="206"/>
                    <a:pt x="18" y="206"/>
                  </a:cubicBezTo>
                  <a:cubicBezTo>
                    <a:pt x="389" y="206"/>
                    <a:pt x="389" y="206"/>
                    <a:pt x="389" y="206"/>
                  </a:cubicBezTo>
                  <a:cubicBezTo>
                    <a:pt x="389" y="206"/>
                    <a:pt x="408" y="205"/>
                    <a:pt x="407" y="183"/>
                  </a:cubicBezTo>
                  <a:close/>
                </a:path>
              </a:pathLst>
            </a:custGeom>
            <a:solidFill>
              <a:schemeClr val="tx1">
                <a:lumMod val="65000"/>
                <a:lumOff val="3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6197" name="Freeform 66"/>
            <p:cNvSpPr>
              <a:spLocks noEditPoints="1"/>
            </p:cNvSpPr>
            <p:nvPr/>
          </p:nvSpPr>
          <p:spPr bwMode="auto">
            <a:xfrm>
              <a:off x="1173163" y="2524125"/>
              <a:ext cx="365125" cy="350838"/>
            </a:xfrm>
            <a:custGeom>
              <a:avLst/>
              <a:gdLst>
                <a:gd name="T0" fmla="*/ 2147483647 w 97"/>
                <a:gd name="T1" fmla="*/ 2147483647 h 93"/>
                <a:gd name="T2" fmla="*/ 2147483647 w 97"/>
                <a:gd name="T3" fmla="*/ 2147483647 h 93"/>
                <a:gd name="T4" fmla="*/ 2147483647 w 97"/>
                <a:gd name="T5" fmla="*/ 2147483647 h 93"/>
                <a:gd name="T6" fmla="*/ 2147483647 w 97"/>
                <a:gd name="T7" fmla="*/ 0 h 93"/>
                <a:gd name="T8" fmla="*/ 2147483647 w 97"/>
                <a:gd name="T9" fmla="*/ 0 h 93"/>
                <a:gd name="T10" fmla="*/ 0 w 97"/>
                <a:gd name="T11" fmla="*/ 2147483647 h 93"/>
                <a:gd name="T12" fmla="*/ 0 w 97"/>
                <a:gd name="T13" fmla="*/ 2147483647 h 93"/>
                <a:gd name="T14" fmla="*/ 2147483647 w 97"/>
                <a:gd name="T15" fmla="*/ 2147483647 h 93"/>
                <a:gd name="T16" fmla="*/ 2147483647 w 97"/>
                <a:gd name="T17" fmla="*/ 2147483647 h 93"/>
                <a:gd name="T18" fmla="*/ 2147483647 w 97"/>
                <a:gd name="T19" fmla="*/ 2147483647 h 93"/>
                <a:gd name="T20" fmla="*/ 2147483647 w 97"/>
                <a:gd name="T21" fmla="*/ 2147483647 h 93"/>
                <a:gd name="T22" fmla="*/ 2147483647 w 97"/>
                <a:gd name="T23" fmla="*/ 2147483647 h 93"/>
                <a:gd name="T24" fmla="*/ 2147483647 w 97"/>
                <a:gd name="T25" fmla="*/ 2147483647 h 93"/>
                <a:gd name="T26" fmla="*/ 2147483647 w 97"/>
                <a:gd name="T27" fmla="*/ 2147483647 h 93"/>
                <a:gd name="T28" fmla="*/ 2147483647 w 97"/>
                <a:gd name="T29" fmla="*/ 2147483647 h 93"/>
                <a:gd name="T30" fmla="*/ 2147483647 w 97"/>
                <a:gd name="T31" fmla="*/ 2147483647 h 93"/>
                <a:gd name="T32" fmla="*/ 2147483647 w 97"/>
                <a:gd name="T33" fmla="*/ 2147483647 h 93"/>
                <a:gd name="T34" fmla="*/ 2147483647 w 97"/>
                <a:gd name="T35" fmla="*/ 2147483647 h 93"/>
                <a:gd name="T36" fmla="*/ 2147483647 w 97"/>
                <a:gd name="T37" fmla="*/ 2147483647 h 93"/>
                <a:gd name="T38" fmla="*/ 2147483647 w 97"/>
                <a:gd name="T39" fmla="*/ 2147483647 h 93"/>
                <a:gd name="T40" fmla="*/ 2147483647 w 97"/>
                <a:gd name="T41" fmla="*/ 2147483647 h 93"/>
                <a:gd name="T42" fmla="*/ 2147483647 w 97"/>
                <a:gd name="T43" fmla="*/ 2147483647 h 9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7" h="93">
                  <a:moveTo>
                    <a:pt x="78" y="12"/>
                  </a:moveTo>
                  <a:cubicBezTo>
                    <a:pt x="76" y="12"/>
                    <a:pt x="74" y="12"/>
                    <a:pt x="73" y="11"/>
                  </a:cubicBezTo>
                  <a:cubicBezTo>
                    <a:pt x="73" y="7"/>
                    <a:pt x="73" y="7"/>
                    <a:pt x="73" y="7"/>
                  </a:cubicBezTo>
                  <a:cubicBezTo>
                    <a:pt x="73" y="3"/>
                    <a:pt x="70" y="0"/>
                    <a:pt x="66" y="0"/>
                  </a:cubicBezTo>
                  <a:cubicBezTo>
                    <a:pt x="7" y="0"/>
                    <a:pt x="7" y="0"/>
                    <a:pt x="7" y="0"/>
                  </a:cubicBezTo>
                  <a:cubicBezTo>
                    <a:pt x="4" y="0"/>
                    <a:pt x="0" y="3"/>
                    <a:pt x="0" y="7"/>
                  </a:cubicBezTo>
                  <a:cubicBezTo>
                    <a:pt x="0" y="85"/>
                    <a:pt x="0" y="85"/>
                    <a:pt x="0" y="85"/>
                  </a:cubicBezTo>
                  <a:cubicBezTo>
                    <a:pt x="0" y="90"/>
                    <a:pt x="4" y="93"/>
                    <a:pt x="7" y="93"/>
                  </a:cubicBezTo>
                  <a:cubicBezTo>
                    <a:pt x="66" y="93"/>
                    <a:pt x="66" y="93"/>
                    <a:pt x="66" y="93"/>
                  </a:cubicBezTo>
                  <a:cubicBezTo>
                    <a:pt x="70" y="93"/>
                    <a:pt x="73" y="90"/>
                    <a:pt x="73" y="85"/>
                  </a:cubicBezTo>
                  <a:cubicBezTo>
                    <a:pt x="73" y="75"/>
                    <a:pt x="73" y="75"/>
                    <a:pt x="73" y="75"/>
                  </a:cubicBezTo>
                  <a:cubicBezTo>
                    <a:pt x="74" y="73"/>
                    <a:pt x="76" y="73"/>
                    <a:pt x="78" y="73"/>
                  </a:cubicBezTo>
                  <a:cubicBezTo>
                    <a:pt x="89" y="73"/>
                    <a:pt x="97" y="62"/>
                    <a:pt x="97" y="50"/>
                  </a:cubicBezTo>
                  <a:cubicBezTo>
                    <a:pt x="97" y="36"/>
                    <a:pt x="97" y="36"/>
                    <a:pt x="97" y="36"/>
                  </a:cubicBezTo>
                  <a:cubicBezTo>
                    <a:pt x="97" y="23"/>
                    <a:pt x="89" y="12"/>
                    <a:pt x="78" y="12"/>
                  </a:cubicBezTo>
                  <a:close/>
                  <a:moveTo>
                    <a:pt x="88" y="45"/>
                  </a:moveTo>
                  <a:cubicBezTo>
                    <a:pt x="88" y="53"/>
                    <a:pt x="84" y="56"/>
                    <a:pt x="78" y="56"/>
                  </a:cubicBezTo>
                  <a:cubicBezTo>
                    <a:pt x="73" y="56"/>
                    <a:pt x="71" y="53"/>
                    <a:pt x="71" y="45"/>
                  </a:cubicBezTo>
                  <a:cubicBezTo>
                    <a:pt x="72" y="37"/>
                    <a:pt x="72" y="37"/>
                    <a:pt x="72" y="37"/>
                  </a:cubicBezTo>
                  <a:cubicBezTo>
                    <a:pt x="72" y="30"/>
                    <a:pt x="74" y="26"/>
                    <a:pt x="79" y="26"/>
                  </a:cubicBezTo>
                  <a:cubicBezTo>
                    <a:pt x="84" y="26"/>
                    <a:pt x="88" y="30"/>
                    <a:pt x="88" y="37"/>
                  </a:cubicBezTo>
                  <a:lnTo>
                    <a:pt x="88" y="4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8" name="Freeform 67"/>
            <p:cNvSpPr/>
            <p:nvPr/>
          </p:nvSpPr>
          <p:spPr bwMode="auto">
            <a:xfrm>
              <a:off x="1150938" y="2176463"/>
              <a:ext cx="271463" cy="312738"/>
            </a:xfrm>
            <a:custGeom>
              <a:avLst/>
              <a:gdLst>
                <a:gd name="T0" fmla="*/ 2147483647 w 72"/>
                <a:gd name="T1" fmla="*/ 2147483647 h 83"/>
                <a:gd name="T2" fmla="*/ 2147483647 w 72"/>
                <a:gd name="T3" fmla="*/ 2147483647 h 83"/>
                <a:gd name="T4" fmla="*/ 2147483647 w 72"/>
                <a:gd name="T5" fmla="*/ 2147483647 h 83"/>
                <a:gd name="T6" fmla="*/ 2147483647 w 72"/>
                <a:gd name="T7" fmla="*/ 2147483647 h 83"/>
                <a:gd name="T8" fmla="*/ 2147483647 w 72"/>
                <a:gd name="T9" fmla="*/ 2147483647 h 8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 h="83">
                  <a:moveTo>
                    <a:pt x="46" y="83"/>
                  </a:moveTo>
                  <a:cubicBezTo>
                    <a:pt x="46" y="83"/>
                    <a:pt x="0" y="54"/>
                    <a:pt x="27" y="34"/>
                  </a:cubicBezTo>
                  <a:cubicBezTo>
                    <a:pt x="45" y="21"/>
                    <a:pt x="49" y="19"/>
                    <a:pt x="45" y="1"/>
                  </a:cubicBezTo>
                  <a:cubicBezTo>
                    <a:pt x="45" y="0"/>
                    <a:pt x="72" y="25"/>
                    <a:pt x="47" y="41"/>
                  </a:cubicBezTo>
                  <a:cubicBezTo>
                    <a:pt x="22" y="58"/>
                    <a:pt x="43" y="78"/>
                    <a:pt x="46" y="8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99" name="Freeform 68"/>
            <p:cNvSpPr/>
            <p:nvPr/>
          </p:nvSpPr>
          <p:spPr bwMode="auto">
            <a:xfrm>
              <a:off x="1260475" y="2271713"/>
              <a:ext cx="161925" cy="214313"/>
            </a:xfrm>
            <a:custGeom>
              <a:avLst/>
              <a:gdLst>
                <a:gd name="T0" fmla="*/ 2147483647 w 43"/>
                <a:gd name="T1" fmla="*/ 2147483647 h 57"/>
                <a:gd name="T2" fmla="*/ 2147483647 w 43"/>
                <a:gd name="T3" fmla="*/ 2147483647 h 57"/>
                <a:gd name="T4" fmla="*/ 2147483647 w 43"/>
                <a:gd name="T5" fmla="*/ 0 h 57"/>
                <a:gd name="T6" fmla="*/ 2147483647 w 43"/>
                <a:gd name="T7" fmla="*/ 2147483647 h 57"/>
                <a:gd name="T8" fmla="*/ 2147483647 w 43"/>
                <a:gd name="T9" fmla="*/ 2147483647 h 5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3" h="57">
                  <a:moveTo>
                    <a:pt x="21" y="57"/>
                  </a:moveTo>
                  <a:cubicBezTo>
                    <a:pt x="21" y="57"/>
                    <a:pt x="0" y="40"/>
                    <a:pt x="16" y="26"/>
                  </a:cubicBezTo>
                  <a:cubicBezTo>
                    <a:pt x="27" y="17"/>
                    <a:pt x="34" y="13"/>
                    <a:pt x="32" y="0"/>
                  </a:cubicBezTo>
                  <a:cubicBezTo>
                    <a:pt x="32" y="0"/>
                    <a:pt x="43" y="20"/>
                    <a:pt x="28" y="31"/>
                  </a:cubicBezTo>
                  <a:cubicBezTo>
                    <a:pt x="13" y="42"/>
                    <a:pt x="20" y="54"/>
                    <a:pt x="21" y="5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0" name="Freeform 69"/>
            <p:cNvSpPr/>
            <p:nvPr/>
          </p:nvSpPr>
          <p:spPr bwMode="auto">
            <a:xfrm>
              <a:off x="149225" y="2101850"/>
              <a:ext cx="639763" cy="768350"/>
            </a:xfrm>
            <a:custGeom>
              <a:avLst/>
              <a:gdLst>
                <a:gd name="T0" fmla="*/ 2147483647 w 170"/>
                <a:gd name="T1" fmla="*/ 2147483647 h 204"/>
                <a:gd name="T2" fmla="*/ 2147483647 w 170"/>
                <a:gd name="T3" fmla="*/ 2147483647 h 204"/>
                <a:gd name="T4" fmla="*/ 2147483647 w 170"/>
                <a:gd name="T5" fmla="*/ 2147483647 h 204"/>
                <a:gd name="T6" fmla="*/ 0 w 170"/>
                <a:gd name="T7" fmla="*/ 2147483647 h 204"/>
                <a:gd name="T8" fmla="*/ 0 w 170"/>
                <a:gd name="T9" fmla="*/ 2147483647 h 204"/>
                <a:gd name="T10" fmla="*/ 2147483647 w 170"/>
                <a:gd name="T11" fmla="*/ 0 h 204"/>
                <a:gd name="T12" fmla="*/ 2147483647 w 170"/>
                <a:gd name="T13" fmla="*/ 0 h 204"/>
                <a:gd name="T14" fmla="*/ 2147483647 w 170"/>
                <a:gd name="T15" fmla="*/ 2147483647 h 204"/>
                <a:gd name="T16" fmla="*/ 2147483647 w 170"/>
                <a:gd name="T17" fmla="*/ 2147483647 h 20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70" h="204">
                  <a:moveTo>
                    <a:pt x="170" y="184"/>
                  </a:moveTo>
                  <a:cubicBezTo>
                    <a:pt x="170" y="195"/>
                    <a:pt x="160" y="204"/>
                    <a:pt x="149" y="204"/>
                  </a:cubicBezTo>
                  <a:cubicBezTo>
                    <a:pt x="21" y="204"/>
                    <a:pt x="21" y="204"/>
                    <a:pt x="21" y="204"/>
                  </a:cubicBezTo>
                  <a:cubicBezTo>
                    <a:pt x="10" y="204"/>
                    <a:pt x="0" y="195"/>
                    <a:pt x="0" y="184"/>
                  </a:cubicBezTo>
                  <a:cubicBezTo>
                    <a:pt x="0" y="20"/>
                    <a:pt x="0" y="20"/>
                    <a:pt x="0" y="20"/>
                  </a:cubicBezTo>
                  <a:cubicBezTo>
                    <a:pt x="0" y="9"/>
                    <a:pt x="10" y="0"/>
                    <a:pt x="21" y="0"/>
                  </a:cubicBezTo>
                  <a:cubicBezTo>
                    <a:pt x="149" y="0"/>
                    <a:pt x="149" y="0"/>
                    <a:pt x="149" y="0"/>
                  </a:cubicBezTo>
                  <a:cubicBezTo>
                    <a:pt x="160" y="0"/>
                    <a:pt x="170" y="9"/>
                    <a:pt x="170" y="20"/>
                  </a:cubicBezTo>
                  <a:lnTo>
                    <a:pt x="170" y="184"/>
                  </a:ln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1" name="Freeform 70"/>
            <p:cNvSpPr/>
            <p:nvPr/>
          </p:nvSpPr>
          <p:spPr bwMode="auto">
            <a:xfrm>
              <a:off x="152400" y="2079625"/>
              <a:ext cx="625475" cy="771525"/>
            </a:xfrm>
            <a:custGeom>
              <a:avLst/>
              <a:gdLst>
                <a:gd name="T0" fmla="*/ 2147483647 w 166"/>
                <a:gd name="T1" fmla="*/ 2147483647 h 205"/>
                <a:gd name="T2" fmla="*/ 2147483647 w 166"/>
                <a:gd name="T3" fmla="*/ 2147483647 h 205"/>
                <a:gd name="T4" fmla="*/ 2147483647 w 166"/>
                <a:gd name="T5" fmla="*/ 2147483647 h 205"/>
                <a:gd name="T6" fmla="*/ 0 w 166"/>
                <a:gd name="T7" fmla="*/ 2147483647 h 205"/>
                <a:gd name="T8" fmla="*/ 0 w 166"/>
                <a:gd name="T9" fmla="*/ 2147483647 h 205"/>
                <a:gd name="T10" fmla="*/ 2147483647 w 166"/>
                <a:gd name="T11" fmla="*/ 0 h 205"/>
                <a:gd name="T12" fmla="*/ 2147483647 w 166"/>
                <a:gd name="T13" fmla="*/ 0 h 205"/>
                <a:gd name="T14" fmla="*/ 2147483647 w 166"/>
                <a:gd name="T15" fmla="*/ 2147483647 h 205"/>
                <a:gd name="T16" fmla="*/ 2147483647 w 166"/>
                <a:gd name="T17" fmla="*/ 2147483647 h 20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6" h="205">
                  <a:moveTo>
                    <a:pt x="166" y="184"/>
                  </a:moveTo>
                  <a:cubicBezTo>
                    <a:pt x="166" y="196"/>
                    <a:pt x="157" y="205"/>
                    <a:pt x="145" y="205"/>
                  </a:cubicBezTo>
                  <a:cubicBezTo>
                    <a:pt x="21" y="205"/>
                    <a:pt x="21" y="205"/>
                    <a:pt x="21" y="205"/>
                  </a:cubicBezTo>
                  <a:cubicBezTo>
                    <a:pt x="9" y="205"/>
                    <a:pt x="0" y="196"/>
                    <a:pt x="0" y="184"/>
                  </a:cubicBezTo>
                  <a:cubicBezTo>
                    <a:pt x="0" y="21"/>
                    <a:pt x="0" y="21"/>
                    <a:pt x="0" y="21"/>
                  </a:cubicBezTo>
                  <a:cubicBezTo>
                    <a:pt x="0" y="10"/>
                    <a:pt x="9" y="0"/>
                    <a:pt x="21" y="0"/>
                  </a:cubicBezTo>
                  <a:cubicBezTo>
                    <a:pt x="145" y="0"/>
                    <a:pt x="145" y="0"/>
                    <a:pt x="145" y="0"/>
                  </a:cubicBezTo>
                  <a:cubicBezTo>
                    <a:pt x="157" y="0"/>
                    <a:pt x="166" y="10"/>
                    <a:pt x="166" y="21"/>
                  </a:cubicBezTo>
                  <a:lnTo>
                    <a:pt x="166" y="184"/>
                  </a:lnTo>
                  <a:close/>
                </a:path>
              </a:pathLst>
            </a:custGeom>
            <a:solidFill>
              <a:srgbClr val="D55D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2" name="Freeform 71"/>
            <p:cNvSpPr/>
            <p:nvPr/>
          </p:nvSpPr>
          <p:spPr bwMode="auto">
            <a:xfrm>
              <a:off x="539750" y="2165350"/>
              <a:ext cx="136525" cy="57150"/>
            </a:xfrm>
            <a:custGeom>
              <a:avLst/>
              <a:gdLst>
                <a:gd name="T0" fmla="*/ 2147483647 w 36"/>
                <a:gd name="T1" fmla="*/ 2147483647 h 15"/>
                <a:gd name="T2" fmla="*/ 2147483647 w 36"/>
                <a:gd name="T3" fmla="*/ 0 h 15"/>
                <a:gd name="T4" fmla="*/ 2147483647 w 36"/>
                <a:gd name="T5" fmla="*/ 0 h 15"/>
                <a:gd name="T6" fmla="*/ 2147483647 w 36"/>
                <a:gd name="T7" fmla="*/ 2147483647 h 15"/>
                <a:gd name="T8" fmla="*/ 2147483647 w 36"/>
                <a:gd name="T9" fmla="*/ 2147483647 h 15"/>
                <a:gd name="T10" fmla="*/ 0 w 36"/>
                <a:gd name="T11" fmla="*/ 2147483647 h 15"/>
                <a:gd name="T12" fmla="*/ 2147483647 w 36"/>
                <a:gd name="T13" fmla="*/ 2147483647 h 1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6" h="15">
                  <a:moveTo>
                    <a:pt x="1" y="6"/>
                  </a:moveTo>
                  <a:cubicBezTo>
                    <a:pt x="1" y="3"/>
                    <a:pt x="3" y="0"/>
                    <a:pt x="7" y="0"/>
                  </a:cubicBezTo>
                  <a:cubicBezTo>
                    <a:pt x="29" y="0"/>
                    <a:pt x="29" y="0"/>
                    <a:pt x="29" y="0"/>
                  </a:cubicBezTo>
                  <a:cubicBezTo>
                    <a:pt x="33" y="0"/>
                    <a:pt x="35" y="3"/>
                    <a:pt x="36" y="6"/>
                  </a:cubicBezTo>
                  <a:cubicBezTo>
                    <a:pt x="36" y="15"/>
                    <a:pt x="36" y="15"/>
                    <a:pt x="36" y="15"/>
                  </a:cubicBezTo>
                  <a:cubicBezTo>
                    <a:pt x="0" y="15"/>
                    <a:pt x="0" y="15"/>
                    <a:pt x="0" y="15"/>
                  </a:cubicBezTo>
                  <a:lnTo>
                    <a:pt x="1" y="6"/>
                  </a:lnTo>
                  <a:close/>
                </a:path>
              </a:pathLst>
            </a:custGeom>
            <a:solidFill>
              <a:srgbClr val="FFA52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3" name="Freeform 72"/>
            <p:cNvSpPr/>
            <p:nvPr/>
          </p:nvSpPr>
          <p:spPr bwMode="auto">
            <a:xfrm>
              <a:off x="539750" y="2598738"/>
              <a:ext cx="136525" cy="109538"/>
            </a:xfrm>
            <a:custGeom>
              <a:avLst/>
              <a:gdLst>
                <a:gd name="T0" fmla="*/ 2147483647 w 36"/>
                <a:gd name="T1" fmla="*/ 0 h 29"/>
                <a:gd name="T2" fmla="*/ 2147483647 w 36"/>
                <a:gd name="T3" fmla="*/ 2147483647 h 29"/>
                <a:gd name="T4" fmla="*/ 2147483647 w 36"/>
                <a:gd name="T5" fmla="*/ 2147483647 h 29"/>
                <a:gd name="T6" fmla="*/ 0 w 36"/>
                <a:gd name="T7" fmla="*/ 2147483647 h 29"/>
                <a:gd name="T8" fmla="*/ 2147483647 w 36"/>
                <a:gd name="T9" fmla="*/ 0 h 2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 h="29">
                  <a:moveTo>
                    <a:pt x="36" y="0"/>
                  </a:moveTo>
                  <a:cubicBezTo>
                    <a:pt x="24" y="29"/>
                    <a:pt x="24" y="29"/>
                    <a:pt x="24" y="29"/>
                  </a:cubicBezTo>
                  <a:cubicBezTo>
                    <a:pt x="12" y="29"/>
                    <a:pt x="12" y="29"/>
                    <a:pt x="12" y="29"/>
                  </a:cubicBezTo>
                  <a:cubicBezTo>
                    <a:pt x="0" y="4"/>
                    <a:pt x="0" y="4"/>
                    <a:pt x="0" y="4"/>
                  </a:cubicBezTo>
                  <a:cubicBezTo>
                    <a:pt x="0" y="3"/>
                    <a:pt x="3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4" name="Freeform 73"/>
            <p:cNvSpPr/>
            <p:nvPr/>
          </p:nvSpPr>
          <p:spPr bwMode="auto">
            <a:xfrm>
              <a:off x="539750" y="2222500"/>
              <a:ext cx="136525" cy="417513"/>
            </a:xfrm>
            <a:custGeom>
              <a:avLst/>
              <a:gdLst>
                <a:gd name="T0" fmla="*/ 0 w 36"/>
                <a:gd name="T1" fmla="*/ 2147483647 h 111"/>
                <a:gd name="T2" fmla="*/ 0 w 36"/>
                <a:gd name="T3" fmla="*/ 2147483647 h 111"/>
                <a:gd name="T4" fmla="*/ 0 w 36"/>
                <a:gd name="T5" fmla="*/ 0 h 111"/>
                <a:gd name="T6" fmla="*/ 2147483647 w 36"/>
                <a:gd name="T7" fmla="*/ 0 h 111"/>
                <a:gd name="T8" fmla="*/ 2147483647 w 36"/>
                <a:gd name="T9" fmla="*/ 0 h 111"/>
                <a:gd name="T10" fmla="*/ 2147483647 w 36"/>
                <a:gd name="T11" fmla="*/ 0 h 111"/>
                <a:gd name="T12" fmla="*/ 2147483647 w 36"/>
                <a:gd name="T13" fmla="*/ 0 h 111"/>
                <a:gd name="T14" fmla="*/ 2147483647 w 36"/>
                <a:gd name="T15" fmla="*/ 2147483647 h 111"/>
                <a:gd name="T16" fmla="*/ 2147483647 w 36"/>
                <a:gd name="T17" fmla="*/ 2147483647 h 111"/>
                <a:gd name="T18" fmla="*/ 2147483647 w 36"/>
                <a:gd name="T19" fmla="*/ 2147483647 h 111"/>
                <a:gd name="T20" fmla="*/ 2147483647 w 36"/>
                <a:gd name="T21" fmla="*/ 2147483647 h 111"/>
                <a:gd name="T22" fmla="*/ 2147483647 w 36"/>
                <a:gd name="T23" fmla="*/ 2147483647 h 111"/>
                <a:gd name="T24" fmla="*/ 2147483647 w 36"/>
                <a:gd name="T25" fmla="*/ 2147483647 h 111"/>
                <a:gd name="T26" fmla="*/ 2147483647 w 36"/>
                <a:gd name="T27" fmla="*/ 2147483647 h 111"/>
                <a:gd name="T28" fmla="*/ 2147483647 w 36"/>
                <a:gd name="T29" fmla="*/ 2147483647 h 111"/>
                <a:gd name="T30" fmla="*/ 2147483647 w 36"/>
                <a:gd name="T31" fmla="*/ 2147483647 h 111"/>
                <a:gd name="T32" fmla="*/ 0 w 36"/>
                <a:gd name="T33" fmla="*/ 2147483647 h 111"/>
                <a:gd name="T34" fmla="*/ 0 w 36"/>
                <a:gd name="T35" fmla="*/ 2147483647 h 111"/>
                <a:gd name="T36" fmla="*/ 0 w 36"/>
                <a:gd name="T37" fmla="*/ 2147483647 h 111"/>
                <a:gd name="T38" fmla="*/ 0 w 36"/>
                <a:gd name="T39" fmla="*/ 2147483647 h 11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6" h="111">
                  <a:moveTo>
                    <a:pt x="0" y="94"/>
                  </a:moveTo>
                  <a:cubicBezTo>
                    <a:pt x="0" y="4"/>
                    <a:pt x="0" y="4"/>
                    <a:pt x="0" y="4"/>
                  </a:cubicBezTo>
                  <a:cubicBezTo>
                    <a:pt x="0" y="0"/>
                    <a:pt x="0" y="0"/>
                    <a:pt x="0" y="0"/>
                  </a:cubicBezTo>
                  <a:cubicBezTo>
                    <a:pt x="14" y="0"/>
                    <a:pt x="14" y="0"/>
                    <a:pt x="14" y="0"/>
                  </a:cubicBezTo>
                  <a:cubicBezTo>
                    <a:pt x="30" y="0"/>
                    <a:pt x="30" y="0"/>
                    <a:pt x="30" y="0"/>
                  </a:cubicBezTo>
                  <a:cubicBezTo>
                    <a:pt x="36" y="0"/>
                    <a:pt x="36" y="0"/>
                    <a:pt x="36" y="0"/>
                  </a:cubicBezTo>
                  <a:cubicBezTo>
                    <a:pt x="36" y="0"/>
                    <a:pt x="36" y="0"/>
                    <a:pt x="36" y="0"/>
                  </a:cubicBezTo>
                  <a:cubicBezTo>
                    <a:pt x="36" y="91"/>
                    <a:pt x="36" y="91"/>
                    <a:pt x="36" y="91"/>
                  </a:cubicBezTo>
                  <a:cubicBezTo>
                    <a:pt x="36" y="96"/>
                    <a:pt x="36" y="96"/>
                    <a:pt x="36" y="96"/>
                  </a:cubicBezTo>
                  <a:cubicBezTo>
                    <a:pt x="36" y="99"/>
                    <a:pt x="36" y="99"/>
                    <a:pt x="36" y="99"/>
                  </a:cubicBezTo>
                  <a:cubicBezTo>
                    <a:pt x="36" y="100"/>
                    <a:pt x="36" y="100"/>
                    <a:pt x="36" y="100"/>
                  </a:cubicBezTo>
                  <a:cubicBezTo>
                    <a:pt x="36" y="100"/>
                    <a:pt x="35" y="102"/>
                    <a:pt x="33" y="107"/>
                  </a:cubicBezTo>
                  <a:cubicBezTo>
                    <a:pt x="31" y="111"/>
                    <a:pt x="30" y="101"/>
                    <a:pt x="30" y="101"/>
                  </a:cubicBezTo>
                  <a:cubicBezTo>
                    <a:pt x="30" y="101"/>
                    <a:pt x="25" y="108"/>
                    <a:pt x="22" y="108"/>
                  </a:cubicBezTo>
                  <a:cubicBezTo>
                    <a:pt x="19" y="108"/>
                    <a:pt x="14" y="102"/>
                    <a:pt x="14" y="102"/>
                  </a:cubicBezTo>
                  <a:cubicBezTo>
                    <a:pt x="14" y="102"/>
                    <a:pt x="9" y="111"/>
                    <a:pt x="6" y="110"/>
                  </a:cubicBezTo>
                  <a:cubicBezTo>
                    <a:pt x="3" y="108"/>
                    <a:pt x="0" y="104"/>
                    <a:pt x="0" y="104"/>
                  </a:cubicBezTo>
                  <a:cubicBezTo>
                    <a:pt x="0" y="103"/>
                    <a:pt x="0" y="103"/>
                    <a:pt x="0" y="103"/>
                  </a:cubicBezTo>
                  <a:cubicBezTo>
                    <a:pt x="0" y="99"/>
                    <a:pt x="0" y="99"/>
                    <a:pt x="0" y="99"/>
                  </a:cubicBezTo>
                  <a:lnTo>
                    <a:pt x="0" y="94"/>
                  </a:lnTo>
                  <a:close/>
                </a:path>
              </a:pathLst>
            </a:custGeom>
            <a:solidFill>
              <a:srgbClr val="3FB4A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5" name="Freeform 74"/>
            <p:cNvSpPr/>
            <p:nvPr/>
          </p:nvSpPr>
          <p:spPr bwMode="auto">
            <a:xfrm>
              <a:off x="585788" y="2705100"/>
              <a:ext cx="44450" cy="55563"/>
            </a:xfrm>
            <a:custGeom>
              <a:avLst/>
              <a:gdLst>
                <a:gd name="T0" fmla="*/ 2147483647 w 12"/>
                <a:gd name="T1" fmla="*/ 0 h 15"/>
                <a:gd name="T2" fmla="*/ 2147483647 w 12"/>
                <a:gd name="T3" fmla="*/ 2147483647 h 15"/>
                <a:gd name="T4" fmla="*/ 2147483647 w 12"/>
                <a:gd name="T5" fmla="*/ 2147483647 h 15"/>
                <a:gd name="T6" fmla="*/ 2147483647 w 12"/>
                <a:gd name="T7" fmla="*/ 2147483647 h 15"/>
                <a:gd name="T8" fmla="*/ 0 w 12"/>
                <a:gd name="T9" fmla="*/ 0 h 15"/>
                <a:gd name="T10" fmla="*/ 2147483647 w 12"/>
                <a:gd name="T11" fmla="*/ 0 h 1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 h="15">
                  <a:moveTo>
                    <a:pt x="12" y="0"/>
                  </a:moveTo>
                  <a:cubicBezTo>
                    <a:pt x="6" y="14"/>
                    <a:pt x="6" y="14"/>
                    <a:pt x="6" y="14"/>
                  </a:cubicBezTo>
                  <a:cubicBezTo>
                    <a:pt x="6" y="15"/>
                    <a:pt x="6" y="15"/>
                    <a:pt x="6" y="15"/>
                  </a:cubicBezTo>
                  <a:cubicBezTo>
                    <a:pt x="6" y="14"/>
                    <a:pt x="6" y="14"/>
                    <a:pt x="6" y="14"/>
                  </a:cubicBezTo>
                  <a:cubicBezTo>
                    <a:pt x="0" y="0"/>
                    <a:pt x="0" y="0"/>
                    <a:pt x="0" y="0"/>
                  </a:cubicBezTo>
                  <a:cubicBezTo>
                    <a:pt x="4" y="0"/>
                    <a:pt x="8" y="0"/>
                    <a:pt x="12" y="0"/>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6" name="Freeform 75"/>
            <p:cNvSpPr/>
            <p:nvPr/>
          </p:nvSpPr>
          <p:spPr bwMode="auto">
            <a:xfrm>
              <a:off x="136525" y="2343150"/>
              <a:ext cx="649288" cy="49213"/>
            </a:xfrm>
            <a:custGeom>
              <a:avLst/>
              <a:gdLst>
                <a:gd name="T0" fmla="*/ 2147483647 w 172"/>
                <a:gd name="T1" fmla="*/ 2147483647 h 13"/>
                <a:gd name="T2" fmla="*/ 2147483647 w 172"/>
                <a:gd name="T3" fmla="*/ 2147483647 h 13"/>
                <a:gd name="T4" fmla="*/ 2147483647 w 172"/>
                <a:gd name="T5" fmla="*/ 2147483647 h 13"/>
                <a:gd name="T6" fmla="*/ 0 w 172"/>
                <a:gd name="T7" fmla="*/ 2147483647 h 13"/>
                <a:gd name="T8" fmla="*/ 2147483647 w 172"/>
                <a:gd name="T9" fmla="*/ 2147483647 h 13"/>
                <a:gd name="T10" fmla="*/ 2147483647 w 172"/>
                <a:gd name="T11" fmla="*/ 0 h 13"/>
                <a:gd name="T12" fmla="*/ 2147483647 w 172"/>
                <a:gd name="T13" fmla="*/ 2147483647 h 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2" h="13">
                  <a:moveTo>
                    <a:pt x="172" y="6"/>
                  </a:moveTo>
                  <a:cubicBezTo>
                    <a:pt x="172" y="9"/>
                    <a:pt x="170" y="12"/>
                    <a:pt x="167" y="12"/>
                  </a:cubicBezTo>
                  <a:cubicBezTo>
                    <a:pt x="4" y="13"/>
                    <a:pt x="4" y="13"/>
                    <a:pt x="4" y="13"/>
                  </a:cubicBezTo>
                  <a:cubicBezTo>
                    <a:pt x="2" y="13"/>
                    <a:pt x="0" y="11"/>
                    <a:pt x="0" y="7"/>
                  </a:cubicBezTo>
                  <a:cubicBezTo>
                    <a:pt x="0" y="4"/>
                    <a:pt x="2" y="1"/>
                    <a:pt x="4" y="1"/>
                  </a:cubicBezTo>
                  <a:cubicBezTo>
                    <a:pt x="167" y="0"/>
                    <a:pt x="167" y="0"/>
                    <a:pt x="167" y="0"/>
                  </a:cubicBezTo>
                  <a:cubicBezTo>
                    <a:pt x="170" y="0"/>
                    <a:pt x="172" y="2"/>
                    <a:pt x="172" y="6"/>
                  </a:cubicBezTo>
                  <a:close/>
                </a:path>
              </a:pathLst>
            </a:custGeom>
            <a:solidFill>
              <a:srgbClr val="3B363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07" name="Freeform 76"/>
            <p:cNvSpPr/>
            <p:nvPr/>
          </p:nvSpPr>
          <p:spPr bwMode="auto">
            <a:xfrm>
              <a:off x="130175" y="2332038"/>
              <a:ext cx="669925" cy="33338"/>
            </a:xfrm>
            <a:custGeom>
              <a:avLst/>
              <a:gdLst>
                <a:gd name="T0" fmla="*/ 2147483647 w 178"/>
                <a:gd name="T1" fmla="*/ 2147483647 h 9"/>
                <a:gd name="T2" fmla="*/ 2147483647 w 178"/>
                <a:gd name="T3" fmla="*/ 2147483647 h 9"/>
                <a:gd name="T4" fmla="*/ 2147483647 w 178"/>
                <a:gd name="T5" fmla="*/ 2147483647 h 9"/>
                <a:gd name="T6" fmla="*/ 0 w 178"/>
                <a:gd name="T7" fmla="*/ 2147483647 h 9"/>
                <a:gd name="T8" fmla="*/ 2147483647 w 178"/>
                <a:gd name="T9" fmla="*/ 0 h 9"/>
                <a:gd name="T10" fmla="*/ 2147483647 w 178"/>
                <a:gd name="T11" fmla="*/ 0 h 9"/>
                <a:gd name="T12" fmla="*/ 2147483647 w 178"/>
                <a:gd name="T13" fmla="*/ 2147483647 h 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8" h="9">
                  <a:moveTo>
                    <a:pt x="178" y="5"/>
                  </a:moveTo>
                  <a:cubicBezTo>
                    <a:pt x="178" y="7"/>
                    <a:pt x="176" y="9"/>
                    <a:pt x="173" y="9"/>
                  </a:cubicBezTo>
                  <a:cubicBezTo>
                    <a:pt x="5" y="9"/>
                    <a:pt x="5" y="9"/>
                    <a:pt x="5" y="9"/>
                  </a:cubicBezTo>
                  <a:cubicBezTo>
                    <a:pt x="2" y="9"/>
                    <a:pt x="0" y="7"/>
                    <a:pt x="0" y="5"/>
                  </a:cubicBezTo>
                  <a:cubicBezTo>
                    <a:pt x="0" y="2"/>
                    <a:pt x="2" y="0"/>
                    <a:pt x="5" y="0"/>
                  </a:cubicBezTo>
                  <a:cubicBezTo>
                    <a:pt x="173" y="0"/>
                    <a:pt x="173" y="0"/>
                    <a:pt x="173" y="0"/>
                  </a:cubicBezTo>
                  <a:cubicBezTo>
                    <a:pt x="176" y="0"/>
                    <a:pt x="178" y="2"/>
                    <a:pt x="178"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6150" name="文本框 75"/>
          <p:cNvSpPr txBox="1">
            <a:spLocks noChangeArrowheads="1"/>
          </p:cNvSpPr>
          <p:nvPr/>
        </p:nvSpPr>
        <p:spPr bwMode="auto">
          <a:xfrm>
            <a:off x="5900738" y="5510213"/>
            <a:ext cx="2687637"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6000">
                <a:solidFill>
                  <a:schemeClr val="bg1"/>
                </a:solidFill>
                <a:latin typeface="Impact" panose="020B0806030902050204" pitchFamily="34" charset="0"/>
              </a:rPr>
              <a:t>PART 1</a:t>
            </a:r>
            <a:endParaRPr lang="zh-CN" altLang="en-US" sz="6000">
              <a:solidFill>
                <a:schemeClr val="bg1"/>
              </a:solidFill>
              <a:latin typeface="Impact" panose="020B0806030902050204" pitchFamily="34" charset="0"/>
            </a:endParaRPr>
          </a:p>
        </p:txBody>
      </p:sp>
      <p:sp>
        <p:nvSpPr>
          <p:cNvPr id="6151" name="TextBox 13"/>
          <p:cNvSpPr txBox="1">
            <a:spLocks noChangeArrowheads="1"/>
          </p:cNvSpPr>
          <p:nvPr/>
        </p:nvSpPr>
        <p:spPr bwMode="auto">
          <a:xfrm>
            <a:off x="192692" y="1929308"/>
            <a:ext cx="4027487"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en-US" altLang="zh-CN"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UML</a:t>
            </a:r>
            <a:r>
              <a:rPr lang="zh-CN" altLang="en-US" sz="2400" dirty="0">
                <a:solidFill>
                  <a:srgbClr val="404040"/>
                </a:solidFill>
                <a:latin typeface="Arial" panose="020B0604020202020204" pitchFamily="34" charset="0"/>
                <a:ea typeface="微软雅黑" panose="020B0503020204020204" pitchFamily="34" charset="-122"/>
                <a:sym typeface="Arial" panose="020B0604020202020204" pitchFamily="34" charset="0"/>
              </a:rPr>
              <a:t>给出了一种描绘系统蓝图的标准方法，其中既包括概念性的事物（如业务过程和提醒功能），也包括具体的事物（如用特定的编程语言 编写的类，数据库模式和可复用的软件构件）。</a:t>
            </a:r>
            <a:endParaRPr lang="en-US" altLang="zh-CN" sz="2400" dirty="0">
              <a:solidFill>
                <a:srgbClr val="404040"/>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框 1"/>
          <p:cNvSpPr txBox="1"/>
          <p:nvPr/>
        </p:nvSpPr>
        <p:spPr>
          <a:xfrm>
            <a:off x="110001" y="5233314"/>
            <a:ext cx="4551246" cy="369332"/>
          </a:xfrm>
          <a:prstGeom prst="rect">
            <a:avLst/>
          </a:prstGeom>
          <a:noFill/>
        </p:spPr>
        <p:txBody>
          <a:bodyPr wrap="none" rtlCol="0">
            <a:spAutoFit/>
          </a:bodyPr>
          <a:lstStyle/>
          <a:p>
            <a:r>
              <a:rPr lang="zh-CN" altLang="en-US" b="1" dirty="0"/>
              <a:t>我们目的就是要学会如何有效地使用</a:t>
            </a:r>
            <a:r>
              <a:rPr lang="en-US" altLang="zh-CN" b="1" dirty="0"/>
              <a:t>UML</a:t>
            </a:r>
            <a:r>
              <a:rPr lang="zh-CN" altLang="en-US"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863155"/>
            <a:ext cx="1792478" cy="584775"/>
          </a:xfrm>
          <a:prstGeom prst="rect">
            <a:avLst/>
          </a:prstGeom>
          <a:noFill/>
        </p:spPr>
        <p:txBody>
          <a:bodyPr wrap="none" rtlCol="0">
            <a:spAutoFit/>
          </a:bodyPr>
          <a:lstStyle/>
          <a:p>
            <a:r>
              <a:rPr kumimoji="1" lang="en-US" altLang="zh-CN" sz="3200" dirty="0"/>
              <a:t>UML</a:t>
            </a:r>
            <a:r>
              <a:rPr kumimoji="1" lang="zh-CN" altLang="en-US" sz="3200" dirty="0"/>
              <a:t>规则</a:t>
            </a:r>
          </a:p>
        </p:txBody>
      </p:sp>
      <p:sp>
        <p:nvSpPr>
          <p:cNvPr id="5" name="文本框 4"/>
          <p:cNvSpPr txBox="1"/>
          <p:nvPr/>
        </p:nvSpPr>
        <p:spPr>
          <a:xfrm>
            <a:off x="1009442" y="3012468"/>
            <a:ext cx="7725192" cy="954107"/>
          </a:xfrm>
          <a:prstGeom prst="rect">
            <a:avLst/>
          </a:prstGeom>
          <a:noFill/>
        </p:spPr>
        <p:txBody>
          <a:bodyPr wrap="square" rtlCol="0">
            <a:spAutoFit/>
          </a:bodyPr>
          <a:lstStyle/>
          <a:p>
            <a:r>
              <a:rPr kumimoji="1" lang="zh-CN" altLang="en-US" sz="2800" dirty="0"/>
              <a:t>不能简单地把</a:t>
            </a:r>
            <a:r>
              <a:rPr kumimoji="1" lang="en-US" altLang="zh-CN" sz="2800" dirty="0"/>
              <a:t>UML</a:t>
            </a:r>
            <a:r>
              <a:rPr kumimoji="1" lang="zh-CN" altLang="en-US" sz="2800" dirty="0"/>
              <a:t>的构造块按随机的方式堆放在一起。</a:t>
            </a:r>
            <a:r>
              <a:rPr kumimoji="1" lang="en-US" altLang="zh-CN" sz="2800" dirty="0"/>
              <a:t>UML</a:t>
            </a:r>
            <a:r>
              <a:rPr kumimoji="1" lang="zh-CN" altLang="en-US" sz="2800" dirty="0"/>
              <a:t>有自己的语法和语义规则。</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863155"/>
            <a:ext cx="1792478" cy="584775"/>
          </a:xfrm>
          <a:prstGeom prst="rect">
            <a:avLst/>
          </a:prstGeom>
          <a:noFill/>
        </p:spPr>
        <p:txBody>
          <a:bodyPr wrap="none" rtlCol="0">
            <a:spAutoFit/>
          </a:bodyPr>
          <a:lstStyle/>
          <a:p>
            <a:r>
              <a:rPr kumimoji="1" lang="en-US" altLang="zh-CN" sz="3200" dirty="0"/>
              <a:t>UML</a:t>
            </a:r>
            <a:r>
              <a:rPr kumimoji="1" lang="zh-CN" altLang="en-US" sz="3200" dirty="0"/>
              <a:t>规则</a:t>
            </a:r>
          </a:p>
        </p:txBody>
      </p:sp>
      <p:sp>
        <p:nvSpPr>
          <p:cNvPr id="5" name="文本框 4"/>
          <p:cNvSpPr txBox="1"/>
          <p:nvPr/>
        </p:nvSpPr>
        <p:spPr>
          <a:xfrm>
            <a:off x="1009442" y="3012468"/>
            <a:ext cx="7725192" cy="2677656"/>
          </a:xfrm>
          <a:prstGeom prst="rect">
            <a:avLst/>
          </a:prstGeom>
          <a:noFill/>
        </p:spPr>
        <p:txBody>
          <a:bodyPr wrap="square" rtlCol="0">
            <a:spAutoFit/>
          </a:bodyPr>
          <a:lstStyle/>
          <a:p>
            <a:r>
              <a:rPr kumimoji="1" lang="zh-CN" altLang="en-US" sz="2800" dirty="0"/>
              <a:t>命名</a:t>
            </a:r>
            <a:r>
              <a:rPr kumimoji="1" lang="en-US" altLang="zh-CN" sz="2800" dirty="0"/>
              <a:t>——</a:t>
            </a:r>
            <a:r>
              <a:rPr kumimoji="1" lang="zh-CN" altLang="en-US" sz="2800" dirty="0"/>
              <a:t>为事物，关系和图起的名字</a:t>
            </a:r>
            <a:endParaRPr kumimoji="1" lang="en-US" altLang="zh-CN" sz="2800" dirty="0"/>
          </a:p>
          <a:p>
            <a:r>
              <a:rPr kumimoji="1" lang="zh-CN" altLang="en-US" sz="2800" dirty="0"/>
              <a:t>范围</a:t>
            </a:r>
            <a:r>
              <a:rPr kumimoji="1" lang="en-US" altLang="zh-CN" sz="2800" dirty="0"/>
              <a:t>——</a:t>
            </a:r>
            <a:r>
              <a:rPr kumimoji="1" lang="zh-CN" altLang="en-US" sz="2800" dirty="0"/>
              <a:t>使名字具有特定含义的语境</a:t>
            </a:r>
            <a:endParaRPr kumimoji="1" lang="en-US" altLang="zh-CN" sz="2800" dirty="0"/>
          </a:p>
          <a:p>
            <a:r>
              <a:rPr kumimoji="1" lang="zh-CN" altLang="en-US" sz="2800" dirty="0"/>
              <a:t>可见性</a:t>
            </a:r>
            <a:r>
              <a:rPr kumimoji="1" lang="en-US" altLang="zh-CN" sz="2800" dirty="0"/>
              <a:t>——</a:t>
            </a:r>
            <a:r>
              <a:rPr kumimoji="1" lang="zh-CN" altLang="en-US" sz="2800" dirty="0"/>
              <a:t>这些名字如何让其他成分看见和使用</a:t>
            </a:r>
            <a:endParaRPr kumimoji="1" lang="en-US" altLang="zh-CN" sz="2800" dirty="0"/>
          </a:p>
          <a:p>
            <a:r>
              <a:rPr kumimoji="1" lang="zh-CN" altLang="en-US" sz="2800" dirty="0"/>
              <a:t>完整性</a:t>
            </a:r>
            <a:r>
              <a:rPr kumimoji="1" lang="en-US" altLang="zh-CN" sz="2800" dirty="0"/>
              <a:t>——</a:t>
            </a:r>
            <a:r>
              <a:rPr kumimoji="1" lang="zh-CN" altLang="en-US" sz="2800" dirty="0"/>
              <a:t>事物如何正确，一致地相互联系</a:t>
            </a:r>
            <a:endParaRPr kumimoji="1" lang="en-US" altLang="zh-CN" sz="2800" dirty="0"/>
          </a:p>
          <a:p>
            <a:r>
              <a:rPr kumimoji="1" lang="zh-CN" altLang="en-US" sz="2800" dirty="0"/>
              <a:t>执行</a:t>
            </a:r>
            <a:r>
              <a:rPr kumimoji="1" lang="en-US" altLang="zh-CN" sz="2800" dirty="0"/>
              <a:t>——</a:t>
            </a:r>
            <a:r>
              <a:rPr kumimoji="1" lang="zh-CN" altLang="en-US" sz="2800" dirty="0"/>
              <a:t>运行或模拟一个动态模型意味着什么</a:t>
            </a:r>
            <a:endParaRPr kumimoji="1" lang="en-US" altLang="zh-CN" sz="2800" dirty="0"/>
          </a:p>
          <a:p>
            <a:endParaRPr kumimoji="1" lang="zh-CN" altLang="en-US" sz="28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097661" y="1204033"/>
            <a:ext cx="1792478" cy="584775"/>
          </a:xfrm>
          <a:prstGeom prst="rect">
            <a:avLst/>
          </a:prstGeom>
          <a:noFill/>
        </p:spPr>
        <p:txBody>
          <a:bodyPr wrap="none" rtlCol="0">
            <a:spAutoFit/>
          </a:bodyPr>
          <a:lstStyle/>
          <a:p>
            <a:r>
              <a:rPr kumimoji="1" lang="en-US" altLang="zh-CN" sz="3200" dirty="0"/>
              <a:t>UML</a:t>
            </a:r>
            <a:r>
              <a:rPr kumimoji="1" lang="zh-CN" altLang="en-US" sz="3200" dirty="0"/>
              <a:t>规则</a:t>
            </a:r>
          </a:p>
        </p:txBody>
      </p:sp>
      <p:sp>
        <p:nvSpPr>
          <p:cNvPr id="5" name="文本框 4"/>
          <p:cNvSpPr txBox="1"/>
          <p:nvPr/>
        </p:nvSpPr>
        <p:spPr>
          <a:xfrm>
            <a:off x="1009442" y="2141428"/>
            <a:ext cx="7725192" cy="3970318"/>
          </a:xfrm>
          <a:prstGeom prst="rect">
            <a:avLst/>
          </a:prstGeom>
          <a:noFill/>
        </p:spPr>
        <p:txBody>
          <a:bodyPr wrap="square" rtlCol="0">
            <a:spAutoFit/>
          </a:bodyPr>
          <a:lstStyle/>
          <a:p>
            <a:r>
              <a:rPr kumimoji="1" lang="zh-CN" altLang="en-US" sz="2800" dirty="0"/>
              <a:t>在软件密集型系统的开发期间所建造的模型往往需要发展变化，并可以由许多人员以不同的方式，在不同的时间进行观察，因此开发组也会建造一些像下面这样的模型</a:t>
            </a:r>
            <a:endParaRPr kumimoji="1" lang="en-US" altLang="zh-CN" sz="2800" dirty="0"/>
          </a:p>
          <a:p>
            <a:endParaRPr kumimoji="1" lang="en-US" altLang="zh-CN" sz="2800" dirty="0"/>
          </a:p>
          <a:p>
            <a:endParaRPr kumimoji="1" lang="en-US" altLang="zh-CN" sz="2800" dirty="0"/>
          </a:p>
          <a:p>
            <a:r>
              <a:rPr kumimoji="1" lang="zh-CN" altLang="en-US" sz="2800" dirty="0"/>
              <a:t>省略</a:t>
            </a:r>
            <a:r>
              <a:rPr kumimoji="1" lang="en-US" altLang="zh-CN" sz="2800" dirty="0"/>
              <a:t>——</a:t>
            </a:r>
            <a:r>
              <a:rPr kumimoji="1" lang="zh-CN" altLang="en-US" sz="2800" dirty="0"/>
              <a:t>隐藏某些元素以简化视图</a:t>
            </a:r>
            <a:endParaRPr kumimoji="1" lang="en-US" altLang="zh-CN" sz="2800" dirty="0"/>
          </a:p>
          <a:p>
            <a:r>
              <a:rPr kumimoji="1" lang="zh-CN" altLang="en-US" sz="2800" dirty="0"/>
              <a:t>不完全</a:t>
            </a:r>
            <a:r>
              <a:rPr kumimoji="1" lang="en-US" altLang="zh-CN" sz="2800" dirty="0"/>
              <a:t>——</a:t>
            </a:r>
            <a:r>
              <a:rPr kumimoji="1" lang="zh-CN" altLang="en-US" sz="2800" dirty="0"/>
              <a:t>可能遗漏了默某些元素；</a:t>
            </a:r>
            <a:endParaRPr kumimoji="1" lang="en-US" altLang="zh-CN" sz="2800" dirty="0"/>
          </a:p>
          <a:p>
            <a:r>
              <a:rPr kumimoji="1" lang="zh-CN" altLang="en-US" sz="2800" dirty="0"/>
              <a:t>不一致</a:t>
            </a:r>
            <a:r>
              <a:rPr kumimoji="1" lang="en-US" altLang="zh-CN" sz="2800" dirty="0"/>
              <a:t>——</a:t>
            </a:r>
            <a:r>
              <a:rPr kumimoji="1" lang="zh-CN" altLang="en-US" sz="2800" dirty="0"/>
              <a:t>模型的完整性得不到保证</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1569660"/>
          </a:xfrm>
          <a:prstGeom prst="rect">
            <a:avLst/>
          </a:prstGeom>
          <a:noFill/>
        </p:spPr>
        <p:txBody>
          <a:bodyPr wrap="square" rtlCol="0">
            <a:spAutoFit/>
          </a:bodyPr>
          <a:lstStyle/>
          <a:p>
            <a:r>
              <a:rPr kumimoji="1" lang="zh-CN" altLang="en-US" sz="3200" dirty="0"/>
              <a:t>在</a:t>
            </a:r>
            <a:r>
              <a:rPr kumimoji="1" lang="en-US" altLang="zh-CN" sz="3200" dirty="0"/>
              <a:t>UML</a:t>
            </a:r>
            <a:r>
              <a:rPr kumimoji="1" lang="zh-CN" altLang="en-US" sz="3200" dirty="0"/>
              <a:t>中有</a:t>
            </a:r>
            <a:r>
              <a:rPr kumimoji="1" lang="en-US" altLang="zh-CN" sz="3200" dirty="0"/>
              <a:t>4</a:t>
            </a:r>
            <a:r>
              <a:rPr kumimoji="1" lang="zh-CN" altLang="en-US" sz="3200" dirty="0"/>
              <a:t>种贯穿整个语言且一致应用的公共机制，因此使得</a:t>
            </a:r>
            <a:r>
              <a:rPr kumimoji="1" lang="en-US" altLang="zh-CN" sz="3200" dirty="0"/>
              <a:t>UML</a:t>
            </a:r>
            <a:r>
              <a:rPr kumimoji="1" lang="zh-CN" altLang="en-US" sz="3200" dirty="0"/>
              <a:t>变得较为简单。</a:t>
            </a:r>
            <a:endParaRPr kumimoji="1" lang="en-US" altLang="zh-CN" sz="3200" dirty="0"/>
          </a:p>
          <a:p>
            <a:r>
              <a:rPr kumimoji="1" lang="en-US" altLang="zh-CN" sz="3200" dirty="0"/>
              <a:t>UML</a:t>
            </a:r>
            <a:r>
              <a:rPr kumimoji="1" lang="zh-CN" altLang="en-US" sz="3200" dirty="0"/>
              <a:t>中的公共机制</a:t>
            </a:r>
          </a:p>
        </p:txBody>
      </p:sp>
      <p:sp>
        <p:nvSpPr>
          <p:cNvPr id="5" name="文本框 4"/>
          <p:cNvSpPr txBox="1"/>
          <p:nvPr/>
        </p:nvSpPr>
        <p:spPr>
          <a:xfrm>
            <a:off x="809417" y="3413125"/>
            <a:ext cx="7725192" cy="1815882"/>
          </a:xfrm>
          <a:prstGeom prst="rect">
            <a:avLst/>
          </a:prstGeom>
          <a:noFill/>
        </p:spPr>
        <p:txBody>
          <a:bodyPr wrap="square" rtlCol="0">
            <a:spAutoFit/>
          </a:bodyPr>
          <a:lstStyle/>
          <a:p>
            <a:r>
              <a:rPr kumimoji="1" lang="zh-CN" altLang="en-US" sz="2800" dirty="0"/>
              <a:t>规约；</a:t>
            </a:r>
            <a:endParaRPr kumimoji="1" lang="en-US" altLang="zh-CN" sz="2800" dirty="0"/>
          </a:p>
          <a:p>
            <a:r>
              <a:rPr kumimoji="1" lang="zh-CN" altLang="en-US" sz="2800" dirty="0"/>
              <a:t>修饰；</a:t>
            </a:r>
            <a:endParaRPr kumimoji="1" lang="en-US" altLang="zh-CN" sz="2800" dirty="0"/>
          </a:p>
          <a:p>
            <a:r>
              <a:rPr kumimoji="1" lang="zh-CN" altLang="en-US" sz="2800" dirty="0"/>
              <a:t>通用划分；</a:t>
            </a:r>
            <a:endParaRPr kumimoji="1" lang="en-US" altLang="zh-CN" sz="2800" dirty="0"/>
          </a:p>
          <a:p>
            <a:r>
              <a:rPr kumimoji="1" lang="zh-CN" altLang="en-US" sz="2800" dirty="0"/>
              <a:t>扩展机制；</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584775"/>
          </a:xfrm>
          <a:prstGeom prst="rect">
            <a:avLst/>
          </a:prstGeom>
          <a:noFill/>
        </p:spPr>
        <p:txBody>
          <a:bodyPr wrap="square" rtlCol="0">
            <a:spAutoFit/>
          </a:bodyPr>
          <a:lstStyle/>
          <a:p>
            <a:r>
              <a:rPr kumimoji="1" lang="zh-CN" altLang="en-US" sz="3200" dirty="0"/>
              <a:t>规约：</a:t>
            </a:r>
          </a:p>
        </p:txBody>
      </p:sp>
      <p:sp>
        <p:nvSpPr>
          <p:cNvPr id="5" name="文本框 4"/>
          <p:cNvSpPr txBox="1"/>
          <p:nvPr/>
        </p:nvSpPr>
        <p:spPr>
          <a:xfrm>
            <a:off x="1009442" y="2936984"/>
            <a:ext cx="7725192" cy="2246769"/>
          </a:xfrm>
          <a:prstGeom prst="rect">
            <a:avLst/>
          </a:prstGeom>
          <a:noFill/>
        </p:spPr>
        <p:txBody>
          <a:bodyPr wrap="square" rtlCol="0">
            <a:spAutoFit/>
          </a:bodyPr>
          <a:lstStyle/>
          <a:p>
            <a:r>
              <a:rPr kumimoji="1" lang="zh-CN" altLang="en-US" sz="2800" dirty="0"/>
              <a:t>在</a:t>
            </a:r>
            <a:r>
              <a:rPr kumimoji="1" lang="en-US" altLang="zh-CN" sz="2800" dirty="0"/>
              <a:t>UML</a:t>
            </a:r>
            <a:r>
              <a:rPr kumimoji="1" lang="zh-CN" altLang="en-US" sz="2800" dirty="0"/>
              <a:t>的图形表示法的每部分背后都有一个规约，这个规约提供了对构造块的语法和语义的文字叙述。</a:t>
            </a:r>
            <a:endParaRPr kumimoji="1" lang="en-US" altLang="zh-CN" sz="2800" dirty="0"/>
          </a:p>
          <a:p>
            <a:r>
              <a:rPr kumimoji="1" lang="en-US" altLang="zh-CN" sz="2800" dirty="0"/>
              <a:t>UML</a:t>
            </a:r>
            <a:r>
              <a:rPr kumimoji="1" lang="zh-CN" altLang="en-US" sz="2800" dirty="0"/>
              <a:t>的图形表示法用来对系统进行可视化；</a:t>
            </a:r>
            <a:endParaRPr kumimoji="1" lang="en-US" altLang="zh-CN" sz="2800" dirty="0"/>
          </a:p>
          <a:p>
            <a:r>
              <a:rPr kumimoji="1" lang="en-US" altLang="zh-CN" sz="2800" dirty="0"/>
              <a:t>UML</a:t>
            </a:r>
            <a:r>
              <a:rPr kumimoji="1" lang="zh-CN" altLang="en-US" sz="2800" dirty="0"/>
              <a:t>的规约用来说明系统的细节。</a:t>
            </a:r>
          </a:p>
        </p:txBody>
      </p:sp>
    </p:spTree>
    <p:extLst>
      <p:ext uri="{BB962C8B-B14F-4D97-AF65-F5344CB8AC3E}">
        <p14:creationId xmlns:p14="http://schemas.microsoft.com/office/powerpoint/2010/main" val="2842102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584775"/>
          </a:xfrm>
          <a:prstGeom prst="rect">
            <a:avLst/>
          </a:prstGeom>
          <a:noFill/>
        </p:spPr>
        <p:txBody>
          <a:bodyPr wrap="square" rtlCol="0">
            <a:spAutoFit/>
          </a:bodyPr>
          <a:lstStyle/>
          <a:p>
            <a:r>
              <a:rPr kumimoji="1" lang="zh-CN" altLang="en-US" sz="3200" dirty="0"/>
              <a:t>修饰：</a:t>
            </a:r>
          </a:p>
        </p:txBody>
      </p:sp>
      <p:sp>
        <p:nvSpPr>
          <p:cNvPr id="5" name="文本框 4"/>
          <p:cNvSpPr txBox="1"/>
          <p:nvPr/>
        </p:nvSpPr>
        <p:spPr>
          <a:xfrm>
            <a:off x="1009442" y="2936984"/>
            <a:ext cx="7725192" cy="3108543"/>
          </a:xfrm>
          <a:prstGeom prst="rect">
            <a:avLst/>
          </a:prstGeom>
          <a:noFill/>
        </p:spPr>
        <p:txBody>
          <a:bodyPr wrap="square" rtlCol="0">
            <a:spAutoFit/>
          </a:bodyPr>
          <a:lstStyle/>
          <a:p>
            <a:r>
              <a:rPr kumimoji="1" lang="en-US" altLang="zh-CN" sz="2800" dirty="0"/>
              <a:t>UML</a:t>
            </a:r>
            <a:r>
              <a:rPr kumimoji="1" lang="zh-CN" altLang="en-US" sz="2800" dirty="0"/>
              <a:t>中的大多数元素都有唯一而直接的图形表示符号。这些图形符号对元素的最重要的方面提供了可视化表示。</a:t>
            </a:r>
            <a:endParaRPr kumimoji="1" lang="en-US" altLang="zh-CN" sz="2800" dirty="0"/>
          </a:p>
          <a:p>
            <a:r>
              <a:rPr kumimoji="1" lang="zh-CN" altLang="en-US" sz="2800" dirty="0"/>
              <a:t>可以把很多细节表示为图形或文字修饰，放到类的基本矩形符号上。</a:t>
            </a:r>
            <a:endParaRPr kumimoji="1" lang="en-US" altLang="zh-CN" sz="2800" dirty="0"/>
          </a:p>
          <a:p>
            <a:r>
              <a:rPr kumimoji="1" lang="en-US" altLang="zh-CN" sz="2800" dirty="0"/>
              <a:t>UML</a:t>
            </a:r>
            <a:r>
              <a:rPr kumimoji="1" lang="zh-CN" altLang="en-US" sz="2800" dirty="0"/>
              <a:t>表示法中的每一个元素都有一个基本符号，可以把各种修饰细节加到这个符号上。</a:t>
            </a:r>
          </a:p>
        </p:txBody>
      </p:sp>
    </p:spTree>
    <p:extLst>
      <p:ext uri="{BB962C8B-B14F-4D97-AF65-F5344CB8AC3E}">
        <p14:creationId xmlns:p14="http://schemas.microsoft.com/office/powerpoint/2010/main" val="42717190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584775"/>
          </a:xfrm>
          <a:prstGeom prst="rect">
            <a:avLst/>
          </a:prstGeom>
          <a:noFill/>
        </p:spPr>
        <p:txBody>
          <a:bodyPr wrap="square" rtlCol="0">
            <a:spAutoFit/>
          </a:bodyPr>
          <a:lstStyle/>
          <a:p>
            <a:r>
              <a:rPr kumimoji="1" lang="zh-CN" altLang="en-US" sz="3200" dirty="0"/>
              <a:t>通用划分：</a:t>
            </a:r>
          </a:p>
        </p:txBody>
      </p:sp>
      <p:sp>
        <p:nvSpPr>
          <p:cNvPr id="5" name="文本框 4"/>
          <p:cNvSpPr txBox="1"/>
          <p:nvPr/>
        </p:nvSpPr>
        <p:spPr>
          <a:xfrm>
            <a:off x="552034" y="2433033"/>
            <a:ext cx="8157859" cy="3108543"/>
          </a:xfrm>
          <a:prstGeom prst="rect">
            <a:avLst/>
          </a:prstGeom>
          <a:noFill/>
        </p:spPr>
        <p:txBody>
          <a:bodyPr wrap="square" rtlCol="0">
            <a:spAutoFit/>
          </a:bodyPr>
          <a:lstStyle/>
          <a:p>
            <a:r>
              <a:rPr kumimoji="1" lang="zh-CN" altLang="en-US" sz="2800" dirty="0"/>
              <a:t>在对面向对象系统建模中，通常有几种划分方式。</a:t>
            </a:r>
            <a:endParaRPr kumimoji="1" lang="en-US" altLang="zh-CN" sz="2800" dirty="0"/>
          </a:p>
          <a:p>
            <a:endParaRPr kumimoji="1" lang="en-US" altLang="zh-CN" sz="2800" dirty="0"/>
          </a:p>
          <a:p>
            <a:r>
              <a:rPr kumimoji="1" lang="en-US" altLang="zh-CN" sz="2800" dirty="0"/>
              <a:t>1.</a:t>
            </a:r>
            <a:r>
              <a:rPr kumimoji="1" lang="zh-CN" altLang="en-US" sz="2800" dirty="0"/>
              <a:t>对类和对象的划分。</a:t>
            </a:r>
            <a:endParaRPr kumimoji="1" lang="en-US" altLang="zh-CN" sz="2800" dirty="0"/>
          </a:p>
          <a:p>
            <a:endParaRPr kumimoji="1" lang="en-US" altLang="zh-CN" sz="2800" dirty="0"/>
          </a:p>
          <a:p>
            <a:r>
              <a:rPr kumimoji="1" lang="en-US" altLang="zh-CN" sz="2800" dirty="0"/>
              <a:t>2.</a:t>
            </a:r>
            <a:r>
              <a:rPr kumimoji="1" lang="zh-CN" altLang="en-US" sz="2800" dirty="0"/>
              <a:t>接口和实现的分离。</a:t>
            </a:r>
            <a:endParaRPr kumimoji="1" lang="en-US" altLang="zh-CN" sz="2800" dirty="0"/>
          </a:p>
          <a:p>
            <a:endParaRPr kumimoji="1" lang="en-US" altLang="zh-CN" sz="2800" dirty="0"/>
          </a:p>
          <a:p>
            <a:r>
              <a:rPr kumimoji="1" lang="en-US" altLang="zh-CN" sz="2800" dirty="0"/>
              <a:t>3.</a:t>
            </a:r>
            <a:r>
              <a:rPr kumimoji="1" lang="zh-CN" altLang="en-US" sz="2800" dirty="0"/>
              <a:t>类型和角色的分离。</a:t>
            </a:r>
          </a:p>
        </p:txBody>
      </p:sp>
    </p:spTree>
    <p:extLst>
      <p:ext uri="{BB962C8B-B14F-4D97-AF65-F5344CB8AC3E}">
        <p14:creationId xmlns:p14="http://schemas.microsoft.com/office/powerpoint/2010/main" val="4462535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341003" y="1584325"/>
            <a:ext cx="7916732" cy="584775"/>
          </a:xfrm>
          <a:prstGeom prst="rect">
            <a:avLst/>
          </a:prstGeom>
          <a:noFill/>
        </p:spPr>
        <p:txBody>
          <a:bodyPr wrap="square" rtlCol="0">
            <a:spAutoFit/>
          </a:bodyPr>
          <a:lstStyle/>
          <a:p>
            <a:r>
              <a:rPr kumimoji="1" lang="zh-CN" altLang="en-US" sz="3200" dirty="0"/>
              <a:t>扩展机制：</a:t>
            </a:r>
          </a:p>
        </p:txBody>
      </p:sp>
      <p:sp>
        <p:nvSpPr>
          <p:cNvPr id="5" name="文本框 4"/>
          <p:cNvSpPr txBox="1"/>
          <p:nvPr/>
        </p:nvSpPr>
        <p:spPr>
          <a:xfrm>
            <a:off x="1009442" y="2936984"/>
            <a:ext cx="7725192" cy="3108543"/>
          </a:xfrm>
          <a:prstGeom prst="rect">
            <a:avLst/>
          </a:prstGeom>
          <a:noFill/>
        </p:spPr>
        <p:txBody>
          <a:bodyPr wrap="square" rtlCol="0">
            <a:spAutoFit/>
          </a:bodyPr>
          <a:lstStyle/>
          <a:p>
            <a:r>
              <a:rPr kumimoji="1" lang="en-US" altLang="zh-CN" sz="2800" dirty="0"/>
              <a:t>UML</a:t>
            </a:r>
            <a:r>
              <a:rPr kumimoji="1" lang="zh-CN" altLang="en-US" sz="2800" dirty="0"/>
              <a:t>的扩展机制包括：</a:t>
            </a:r>
            <a:endParaRPr kumimoji="1" lang="en-US" altLang="zh-CN" sz="2800" dirty="0"/>
          </a:p>
          <a:p>
            <a:r>
              <a:rPr kumimoji="1" lang="zh-CN" altLang="en-US" sz="2800" dirty="0"/>
              <a:t>衍型，扩展了</a:t>
            </a:r>
            <a:r>
              <a:rPr kumimoji="1" lang="en-US" altLang="zh-CN" sz="2800" dirty="0"/>
              <a:t>UML</a:t>
            </a:r>
            <a:r>
              <a:rPr kumimoji="1" lang="zh-CN" altLang="en-US" sz="2800" dirty="0"/>
              <a:t> 的词汇，可以用来创造新的构造块。</a:t>
            </a:r>
            <a:endParaRPr kumimoji="1" lang="en-US" altLang="zh-CN" sz="2800" dirty="0"/>
          </a:p>
          <a:p>
            <a:r>
              <a:rPr kumimoji="1" lang="zh-CN" altLang="en-US" sz="2800" dirty="0"/>
              <a:t>标记值，扩展了</a:t>
            </a:r>
            <a:r>
              <a:rPr kumimoji="1" lang="en-US" altLang="zh-CN" sz="2800" dirty="0"/>
              <a:t>UML</a:t>
            </a:r>
            <a:r>
              <a:rPr kumimoji="1" lang="zh-CN" altLang="en-US" sz="2800" dirty="0"/>
              <a:t>衍型的特性，可以用来创建衍型规约的新信息。</a:t>
            </a:r>
            <a:endParaRPr kumimoji="1" lang="en-US" altLang="zh-CN" sz="2800" dirty="0"/>
          </a:p>
          <a:p>
            <a:r>
              <a:rPr kumimoji="1" lang="zh-CN" altLang="en-US" sz="2800" dirty="0"/>
              <a:t>约束，扩展了</a:t>
            </a:r>
            <a:r>
              <a:rPr kumimoji="1" lang="en-US" altLang="zh-CN" sz="2800" dirty="0"/>
              <a:t>UML</a:t>
            </a:r>
            <a:r>
              <a:rPr kumimoji="1" lang="zh-CN" altLang="en-US" sz="2800" dirty="0"/>
              <a:t>构造块的语义，可以用来增加新的规则或修改现有的规则。</a:t>
            </a:r>
          </a:p>
        </p:txBody>
      </p:sp>
    </p:spTree>
    <p:extLst>
      <p:ext uri="{BB962C8B-B14F-4D97-AF65-F5344CB8AC3E}">
        <p14:creationId xmlns:p14="http://schemas.microsoft.com/office/powerpoint/2010/main" val="34458833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863155"/>
            <a:ext cx="1826141" cy="584775"/>
          </a:xfrm>
          <a:prstGeom prst="rect">
            <a:avLst/>
          </a:prstGeom>
          <a:noFill/>
        </p:spPr>
        <p:txBody>
          <a:bodyPr wrap="none" rtlCol="0">
            <a:spAutoFit/>
          </a:bodyPr>
          <a:lstStyle/>
          <a:p>
            <a:r>
              <a:rPr kumimoji="1" lang="zh-CN" altLang="en-US" sz="3200" dirty="0"/>
              <a:t>体系结构</a:t>
            </a:r>
          </a:p>
        </p:txBody>
      </p:sp>
      <p:sp>
        <p:nvSpPr>
          <p:cNvPr id="5" name="文本框 4"/>
          <p:cNvSpPr txBox="1"/>
          <p:nvPr/>
        </p:nvSpPr>
        <p:spPr>
          <a:xfrm>
            <a:off x="695116" y="3053785"/>
            <a:ext cx="8291865" cy="3108543"/>
          </a:xfrm>
          <a:prstGeom prst="rect">
            <a:avLst/>
          </a:prstGeom>
          <a:noFill/>
        </p:spPr>
        <p:txBody>
          <a:bodyPr wrap="square" rtlCol="0">
            <a:spAutoFit/>
          </a:bodyPr>
          <a:lstStyle/>
          <a:p>
            <a:r>
              <a:rPr kumimoji="1" lang="zh-CN" altLang="en-US" sz="2800" dirty="0"/>
              <a:t>软件系统的组织；</a:t>
            </a:r>
            <a:endParaRPr kumimoji="1" lang="en-US" altLang="zh-CN" sz="2800" dirty="0"/>
          </a:p>
          <a:p>
            <a:r>
              <a:rPr kumimoji="1" lang="zh-CN" altLang="en-US" sz="2800" dirty="0"/>
              <a:t>对组成系统的结构元素及其接口的选择；</a:t>
            </a:r>
            <a:endParaRPr kumimoji="1" lang="en-US" altLang="zh-CN" sz="2800" dirty="0"/>
          </a:p>
          <a:p>
            <a:r>
              <a:rPr kumimoji="1" lang="zh-CN" altLang="en-US" sz="2800" dirty="0"/>
              <a:t>像元素间的协作所描述的那样的行为；</a:t>
            </a:r>
            <a:endParaRPr kumimoji="1" lang="en-US" altLang="zh-CN" sz="2800" dirty="0"/>
          </a:p>
          <a:p>
            <a:r>
              <a:rPr kumimoji="1" lang="zh-CN" altLang="en-US" sz="2800" dirty="0"/>
              <a:t>将这些结构元素和行为元素组合到逐步增大的子系统中；</a:t>
            </a:r>
            <a:endParaRPr kumimoji="1" lang="en-US" altLang="zh-CN" sz="2800" dirty="0"/>
          </a:p>
          <a:p>
            <a:r>
              <a:rPr kumimoji="1" lang="zh-CN" altLang="en-US" sz="2800" dirty="0"/>
              <a:t>指导这种组织的体系结构风格：静态和动态元素以及它们的接口，协作和组成。</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64751"/>
            <a:ext cx="1826141" cy="584775"/>
          </a:xfrm>
          <a:prstGeom prst="rect">
            <a:avLst/>
          </a:prstGeom>
          <a:noFill/>
        </p:spPr>
        <p:txBody>
          <a:bodyPr wrap="none" rtlCol="0">
            <a:spAutoFit/>
          </a:bodyPr>
          <a:lstStyle/>
          <a:p>
            <a:r>
              <a:rPr kumimoji="1" lang="zh-CN" altLang="en-US" sz="3200" dirty="0"/>
              <a:t>体系结构</a:t>
            </a:r>
          </a:p>
        </p:txBody>
      </p:sp>
      <p:sp>
        <p:nvSpPr>
          <p:cNvPr id="5" name="文本框 4"/>
          <p:cNvSpPr txBox="1"/>
          <p:nvPr/>
        </p:nvSpPr>
        <p:spPr>
          <a:xfrm>
            <a:off x="649287" y="2806352"/>
            <a:ext cx="8291865" cy="1384995"/>
          </a:xfrm>
          <a:prstGeom prst="rect">
            <a:avLst/>
          </a:prstGeom>
          <a:noFill/>
        </p:spPr>
        <p:txBody>
          <a:bodyPr wrap="square" rtlCol="0">
            <a:spAutoFit/>
          </a:bodyPr>
          <a:lstStyle/>
          <a:p>
            <a:r>
              <a:rPr kumimoji="1" lang="zh-CN" altLang="en-US" sz="2800" dirty="0"/>
              <a:t>软件体系结构不仅关心结构和行为，而且还关心用法、功能、性能、弹性、复用、可理解性、经济与技术约束及其折中，以及审美的考虑。</a:t>
            </a:r>
          </a:p>
        </p:txBody>
      </p:sp>
    </p:spTree>
    <p:extLst>
      <p:ext uri="{BB962C8B-B14F-4D97-AF65-F5344CB8AC3E}">
        <p14:creationId xmlns:p14="http://schemas.microsoft.com/office/powerpoint/2010/main" val="2036766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196"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前言</a:t>
            </a:r>
          </a:p>
        </p:txBody>
      </p:sp>
      <p:sp>
        <p:nvSpPr>
          <p:cNvPr id="8197"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sp>
        <p:nvSpPr>
          <p:cNvPr id="11" name="直角三角形 10"/>
          <p:cNvSpPr/>
          <p:nvPr/>
        </p:nvSpPr>
        <p:spPr>
          <a:xfrm>
            <a:off x="0" y="2487613"/>
            <a:ext cx="3363913" cy="4370387"/>
          </a:xfrm>
          <a:prstGeom prst="rtTriangle">
            <a:avLst/>
          </a:prstGeom>
          <a:solidFill>
            <a:srgbClr val="3CB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prstClr val="white"/>
              </a:solidFill>
            </a:endParaRPr>
          </a:p>
        </p:txBody>
      </p:sp>
      <p:pic>
        <p:nvPicPr>
          <p:cNvPr id="8199" name="图片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1313" y="2828925"/>
            <a:ext cx="4083050" cy="402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01" name="矩形 16"/>
          <p:cNvSpPr>
            <a:spLocks noChangeArrowheads="1"/>
          </p:cNvSpPr>
          <p:nvPr/>
        </p:nvSpPr>
        <p:spPr bwMode="auto">
          <a:xfrm>
            <a:off x="3551238" y="1598231"/>
            <a:ext cx="4457701"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dirty="0">
                <a:solidFill>
                  <a:srgbClr val="57C6CD"/>
                </a:solidFill>
                <a:latin typeface="微软雅黑" panose="020B0503020204020204" pitchFamily="34" charset="-122"/>
                <a:ea typeface="微软雅黑" panose="020B0503020204020204" pitchFamily="34" charset="-122"/>
              </a:rPr>
              <a:t>1.</a:t>
            </a:r>
            <a:r>
              <a:rPr lang="zh-CN" altLang="en-US" sz="2400" dirty="0">
                <a:solidFill>
                  <a:srgbClr val="57C6CD"/>
                </a:solidFill>
                <a:latin typeface="微软雅黑" panose="020B0503020204020204" pitchFamily="34" charset="-122"/>
                <a:ea typeface="微软雅黑" panose="020B0503020204020204" pitchFamily="34" charset="-122"/>
              </a:rPr>
              <a:t>明白</a:t>
            </a:r>
            <a:r>
              <a:rPr lang="en-US" altLang="zh-CN" sz="2400" dirty="0">
                <a:solidFill>
                  <a:srgbClr val="57C6CD"/>
                </a:solidFill>
                <a:latin typeface="微软雅黑" panose="020B0503020204020204" pitchFamily="34" charset="-122"/>
                <a:ea typeface="微软雅黑" panose="020B0503020204020204" pitchFamily="34" charset="-122"/>
              </a:rPr>
              <a:t>UML</a:t>
            </a:r>
            <a:r>
              <a:rPr lang="zh-CN" altLang="en-US" sz="2400" dirty="0">
                <a:solidFill>
                  <a:srgbClr val="57C6CD"/>
                </a:solidFill>
                <a:latin typeface="微软雅黑" panose="020B0503020204020204" pitchFamily="34" charset="-122"/>
                <a:ea typeface="微软雅黑" panose="020B0503020204020204" pitchFamily="34" charset="-122"/>
              </a:rPr>
              <a:t>是什么，以及为什么</a:t>
            </a:r>
            <a:r>
              <a:rPr lang="en-US" altLang="zh-CN" sz="2400" dirty="0">
                <a:solidFill>
                  <a:srgbClr val="57C6CD"/>
                </a:solidFill>
                <a:latin typeface="微软雅黑" panose="020B0503020204020204" pitchFamily="34" charset="-122"/>
                <a:ea typeface="微软雅黑" panose="020B0503020204020204" pitchFamily="34" charset="-122"/>
              </a:rPr>
              <a:t>UML</a:t>
            </a:r>
            <a:r>
              <a:rPr lang="zh-CN" altLang="en-US" sz="2400" dirty="0">
                <a:solidFill>
                  <a:srgbClr val="57C6CD"/>
                </a:solidFill>
                <a:latin typeface="微软雅黑" panose="020B0503020204020204" pitchFamily="34" charset="-122"/>
                <a:ea typeface="微软雅黑" panose="020B0503020204020204" pitchFamily="34" charset="-122"/>
              </a:rPr>
              <a:t>对于开发软件密集型系统的过程非常重要。</a:t>
            </a:r>
            <a:endParaRPr lang="en-US" altLang="zh-CN" sz="2400" dirty="0">
              <a:solidFill>
                <a:srgbClr val="57C6CD"/>
              </a:solidFill>
              <a:latin typeface="微软雅黑" panose="020B0503020204020204" pitchFamily="34" charset="-122"/>
              <a:ea typeface="微软雅黑" panose="020B0503020204020204" pitchFamily="34" charset="-122"/>
            </a:endParaRPr>
          </a:p>
          <a:p>
            <a:pPr eaLnBrk="1" hangingPunct="1"/>
            <a:endParaRPr lang="en-US" altLang="zh-CN" sz="2400" dirty="0">
              <a:solidFill>
                <a:srgbClr val="57C6CD"/>
              </a:solidFill>
              <a:latin typeface="微软雅黑" panose="020B0503020204020204" pitchFamily="34" charset="-122"/>
              <a:ea typeface="微软雅黑" panose="020B0503020204020204" pitchFamily="34" charset="-122"/>
            </a:endParaRPr>
          </a:p>
          <a:p>
            <a:pPr eaLnBrk="1" hangingPunct="1"/>
            <a:r>
              <a:rPr lang="en-US" altLang="zh-CN" sz="2400" dirty="0">
                <a:solidFill>
                  <a:srgbClr val="57C6CD"/>
                </a:solidFill>
                <a:latin typeface="微软雅黑" panose="020B0503020204020204" pitchFamily="34" charset="-122"/>
                <a:ea typeface="微软雅黑" panose="020B0503020204020204" pitchFamily="34" charset="-122"/>
              </a:rPr>
              <a:t>2.</a:t>
            </a:r>
            <a:r>
              <a:rPr lang="zh-CN" altLang="en-US" sz="2400" dirty="0">
                <a:solidFill>
                  <a:srgbClr val="57C6CD"/>
                </a:solidFill>
                <a:latin typeface="微软雅黑" panose="020B0503020204020204" pitchFamily="34" charset="-122"/>
                <a:ea typeface="微软雅黑" panose="020B0503020204020204" pitchFamily="34" charset="-122"/>
              </a:rPr>
              <a:t>掌握</a:t>
            </a:r>
            <a:r>
              <a:rPr lang="en-US" altLang="zh-CN" sz="2400" dirty="0">
                <a:solidFill>
                  <a:srgbClr val="57C6CD"/>
                </a:solidFill>
                <a:latin typeface="微软雅黑" panose="020B0503020204020204" pitchFamily="34" charset="-122"/>
                <a:ea typeface="微软雅黑" panose="020B0503020204020204" pitchFamily="34" charset="-122"/>
              </a:rPr>
              <a:t>UML</a:t>
            </a:r>
            <a:r>
              <a:rPr lang="zh-CN" altLang="en-US" sz="2400" dirty="0">
                <a:solidFill>
                  <a:srgbClr val="57C6CD"/>
                </a:solidFill>
                <a:latin typeface="微软雅黑" panose="020B0503020204020204" pitchFamily="34" charset="-122"/>
                <a:ea typeface="微软雅黑" panose="020B0503020204020204" pitchFamily="34" charset="-122"/>
              </a:rPr>
              <a:t>的术语，规则和惯用法。</a:t>
            </a:r>
            <a:endParaRPr lang="en-US" altLang="zh-CN" sz="2400" dirty="0">
              <a:solidFill>
                <a:srgbClr val="57C6CD"/>
              </a:solidFill>
              <a:latin typeface="微软雅黑" panose="020B0503020204020204" pitchFamily="34" charset="-122"/>
              <a:ea typeface="微软雅黑" panose="020B0503020204020204" pitchFamily="34" charset="-122"/>
            </a:endParaRPr>
          </a:p>
          <a:p>
            <a:pPr eaLnBrk="1" hangingPunct="1"/>
            <a:endParaRPr lang="en-US" altLang="zh-CN" sz="2400" dirty="0">
              <a:solidFill>
                <a:srgbClr val="57C6CD"/>
              </a:solidFill>
              <a:latin typeface="微软雅黑" panose="020B0503020204020204" pitchFamily="34" charset="-122"/>
              <a:ea typeface="微软雅黑" panose="020B0503020204020204" pitchFamily="34" charset="-122"/>
            </a:endParaRPr>
          </a:p>
          <a:p>
            <a:pPr eaLnBrk="1" hangingPunct="1"/>
            <a:r>
              <a:rPr lang="en-US" altLang="zh-CN" sz="2400" dirty="0">
                <a:solidFill>
                  <a:srgbClr val="57C6CD"/>
                </a:solidFill>
                <a:latin typeface="微软雅黑" panose="020B0503020204020204" pitchFamily="34" charset="-122"/>
                <a:ea typeface="微软雅黑" panose="020B0503020204020204" pitchFamily="34" charset="-122"/>
              </a:rPr>
              <a:t>3.</a:t>
            </a:r>
            <a:r>
              <a:rPr lang="zh-CN" altLang="en-US" sz="2400" dirty="0">
                <a:solidFill>
                  <a:srgbClr val="57C6CD"/>
                </a:solidFill>
                <a:latin typeface="微软雅黑" panose="020B0503020204020204" pitchFamily="34" charset="-122"/>
                <a:ea typeface="微软雅黑" panose="020B0503020204020204" pitchFamily="34" charset="-122"/>
              </a:rPr>
              <a:t>知道如何应用</a:t>
            </a:r>
            <a:r>
              <a:rPr lang="en-US" altLang="zh-CN" sz="2400" dirty="0">
                <a:solidFill>
                  <a:srgbClr val="57C6CD"/>
                </a:solidFill>
                <a:latin typeface="微软雅黑" panose="020B0503020204020204" pitchFamily="34" charset="-122"/>
                <a:ea typeface="微软雅黑" panose="020B0503020204020204" pitchFamily="34" charset="-122"/>
              </a:rPr>
              <a:t>UML</a:t>
            </a:r>
            <a:r>
              <a:rPr lang="zh-CN" altLang="en-US" sz="2400" dirty="0">
                <a:solidFill>
                  <a:srgbClr val="57C6CD"/>
                </a:solidFill>
                <a:latin typeface="微软雅黑" panose="020B0503020204020204" pitchFamily="34" charset="-122"/>
                <a:ea typeface="微软雅黑" panose="020B0503020204020204" pitchFamily="34" charset="-122"/>
              </a:rPr>
              <a:t>去解决许多常见的建模问题。</a:t>
            </a:r>
            <a:endParaRPr lang="en-US" altLang="zh-CN" sz="2400" dirty="0">
              <a:solidFill>
                <a:srgbClr val="57C6CD"/>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64751"/>
            <a:ext cx="1826141" cy="584775"/>
          </a:xfrm>
          <a:prstGeom prst="rect">
            <a:avLst/>
          </a:prstGeom>
          <a:noFill/>
        </p:spPr>
        <p:txBody>
          <a:bodyPr wrap="none" rtlCol="0">
            <a:spAutoFit/>
          </a:bodyPr>
          <a:lstStyle/>
          <a:p>
            <a:r>
              <a:rPr kumimoji="1" lang="zh-CN" altLang="en-US" sz="3200" dirty="0"/>
              <a:t>体系结构</a:t>
            </a:r>
          </a:p>
        </p:txBody>
      </p:sp>
      <p:sp>
        <p:nvSpPr>
          <p:cNvPr id="5" name="文本框 4"/>
          <p:cNvSpPr txBox="1"/>
          <p:nvPr/>
        </p:nvSpPr>
        <p:spPr>
          <a:xfrm>
            <a:off x="726105" y="1779794"/>
            <a:ext cx="8291865" cy="1384995"/>
          </a:xfrm>
          <a:prstGeom prst="rect">
            <a:avLst/>
          </a:prstGeom>
          <a:noFill/>
        </p:spPr>
        <p:txBody>
          <a:bodyPr wrap="square" rtlCol="0">
            <a:spAutoFit/>
          </a:bodyPr>
          <a:lstStyle/>
          <a:p>
            <a:r>
              <a:rPr kumimoji="1" lang="zh-CN" altLang="en-US" sz="2800" dirty="0"/>
              <a:t>用五个互连的视图来描述软件密集型系统的体系结构，每一个视图，是在一个特定的方面对系统的组织和结构进行的投影。</a:t>
            </a:r>
          </a:p>
        </p:txBody>
      </p:sp>
      <p:pic>
        <p:nvPicPr>
          <p:cNvPr id="6" name="图片 5">
            <a:extLst>
              <a:ext uri="{FF2B5EF4-FFF2-40B4-BE49-F238E27FC236}">
                <a16:creationId xmlns:a16="http://schemas.microsoft.com/office/drawing/2014/main" id="{A2C61617-1F06-8843-A06A-5F51B6D3C863}"/>
              </a:ext>
            </a:extLst>
          </p:cNvPr>
          <p:cNvPicPr>
            <a:picLocks noChangeAspect="1"/>
          </p:cNvPicPr>
          <p:nvPr/>
        </p:nvPicPr>
        <p:blipFill>
          <a:blip r:embed="rId4"/>
          <a:stretch>
            <a:fillRect/>
          </a:stretch>
        </p:blipFill>
        <p:spPr>
          <a:xfrm rot="16200000">
            <a:off x="3361562" y="2339230"/>
            <a:ext cx="3346387" cy="5024437"/>
          </a:xfrm>
          <a:prstGeom prst="rect">
            <a:avLst/>
          </a:prstGeom>
        </p:spPr>
      </p:pic>
    </p:spTree>
    <p:extLst>
      <p:ext uri="{BB962C8B-B14F-4D97-AF65-F5344CB8AC3E}">
        <p14:creationId xmlns:p14="http://schemas.microsoft.com/office/powerpoint/2010/main" val="30334204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64751"/>
            <a:ext cx="1826141" cy="584775"/>
          </a:xfrm>
          <a:prstGeom prst="rect">
            <a:avLst/>
          </a:prstGeom>
          <a:noFill/>
        </p:spPr>
        <p:txBody>
          <a:bodyPr wrap="none" rtlCol="0">
            <a:spAutoFit/>
          </a:bodyPr>
          <a:lstStyle/>
          <a:p>
            <a:r>
              <a:rPr kumimoji="1" lang="zh-CN" altLang="en-US" sz="3200" dirty="0"/>
              <a:t>体系结构</a:t>
            </a:r>
          </a:p>
        </p:txBody>
      </p:sp>
      <p:sp>
        <p:nvSpPr>
          <p:cNvPr id="5" name="文本框 4"/>
          <p:cNvSpPr txBox="1"/>
          <p:nvPr/>
        </p:nvSpPr>
        <p:spPr>
          <a:xfrm>
            <a:off x="726105" y="2073275"/>
            <a:ext cx="8291865" cy="4401205"/>
          </a:xfrm>
          <a:prstGeom prst="rect">
            <a:avLst/>
          </a:prstGeom>
          <a:noFill/>
        </p:spPr>
        <p:txBody>
          <a:bodyPr wrap="square" rtlCol="0">
            <a:spAutoFit/>
          </a:bodyPr>
          <a:lstStyle/>
          <a:p>
            <a:r>
              <a:rPr kumimoji="1" lang="zh-CN" altLang="en-US" sz="2800" dirty="0"/>
              <a:t>系统的用况视图由描述可被最终用户，分析人员和测试人员看到的系统行为的用况组成。</a:t>
            </a:r>
            <a:endParaRPr kumimoji="1" lang="en-US" altLang="zh-CN" sz="2800" dirty="0"/>
          </a:p>
          <a:p>
            <a:r>
              <a:rPr kumimoji="1" lang="zh-CN" altLang="en-US" sz="2800" dirty="0"/>
              <a:t>系统的设计视图包含了类、接口和协作，他们形成了问题及其解决方案的词汇。</a:t>
            </a:r>
            <a:endParaRPr kumimoji="1" lang="en-US" altLang="zh-CN" sz="2800" dirty="0"/>
          </a:p>
          <a:p>
            <a:r>
              <a:rPr kumimoji="1" lang="zh-CN" altLang="en-US" sz="2800" dirty="0"/>
              <a:t>系统的交互视图展示了系统的不同部分之间的控制流，包括可能的同步和并发机制。</a:t>
            </a:r>
            <a:endParaRPr kumimoji="1" lang="en-US" altLang="zh-CN" sz="2800" dirty="0"/>
          </a:p>
          <a:p>
            <a:r>
              <a:rPr kumimoji="1" lang="zh-CN" altLang="en-US" sz="2800" dirty="0"/>
              <a:t>系统的实现视图包含了用于装配与发布物理系统的制品。</a:t>
            </a:r>
            <a:endParaRPr kumimoji="1" lang="en-US" altLang="zh-CN" sz="2800" dirty="0"/>
          </a:p>
          <a:p>
            <a:r>
              <a:rPr kumimoji="1" lang="zh-CN" altLang="en-US" sz="2800" dirty="0"/>
              <a:t>系统的部署视图，包含了形成系统硬件拓扑结构的特点。</a:t>
            </a:r>
          </a:p>
        </p:txBody>
      </p:sp>
    </p:spTree>
    <p:extLst>
      <p:ext uri="{BB962C8B-B14F-4D97-AF65-F5344CB8AC3E}">
        <p14:creationId xmlns:p14="http://schemas.microsoft.com/office/powerpoint/2010/main" val="16527336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863155"/>
            <a:ext cx="3467616" cy="584775"/>
          </a:xfrm>
          <a:prstGeom prst="rect">
            <a:avLst/>
          </a:prstGeom>
          <a:noFill/>
        </p:spPr>
        <p:txBody>
          <a:bodyPr wrap="none" rtlCol="0">
            <a:spAutoFit/>
          </a:bodyPr>
          <a:lstStyle/>
          <a:p>
            <a:r>
              <a:rPr kumimoji="1" lang="zh-CN" altLang="en-US" sz="3200" dirty="0"/>
              <a:t>软件开发生命周期</a:t>
            </a:r>
          </a:p>
        </p:txBody>
      </p:sp>
      <p:sp>
        <p:nvSpPr>
          <p:cNvPr id="5" name="文本框 4"/>
          <p:cNvSpPr txBox="1"/>
          <p:nvPr/>
        </p:nvSpPr>
        <p:spPr>
          <a:xfrm>
            <a:off x="852135" y="2727774"/>
            <a:ext cx="8291865" cy="3108543"/>
          </a:xfrm>
          <a:prstGeom prst="rect">
            <a:avLst/>
          </a:prstGeom>
          <a:noFill/>
        </p:spPr>
        <p:txBody>
          <a:bodyPr wrap="square" rtlCol="0">
            <a:spAutoFit/>
          </a:bodyPr>
          <a:lstStyle/>
          <a:p>
            <a:r>
              <a:rPr kumimoji="1" lang="zh-CN" altLang="en-US" sz="2800" dirty="0"/>
              <a:t>用况驱动的；用况作为基本制品。</a:t>
            </a:r>
            <a:endParaRPr kumimoji="1" lang="en-US" altLang="zh-CN" sz="2800" dirty="0"/>
          </a:p>
          <a:p>
            <a:endParaRPr kumimoji="1" lang="en-US" altLang="zh-CN" sz="2800" dirty="0"/>
          </a:p>
          <a:p>
            <a:r>
              <a:rPr kumimoji="1" lang="zh-CN" altLang="en-US" sz="2800" dirty="0"/>
              <a:t>以体系结构为中心；以系统的体系结构作为一种基本制品。</a:t>
            </a:r>
            <a:endParaRPr kumimoji="1" lang="en-US" altLang="zh-CN" sz="2800" dirty="0"/>
          </a:p>
          <a:p>
            <a:endParaRPr kumimoji="1" lang="en-US" altLang="zh-CN" sz="2800" dirty="0"/>
          </a:p>
          <a:p>
            <a:r>
              <a:rPr kumimoji="1" lang="zh-CN" altLang="en-US" sz="2800" dirty="0"/>
              <a:t>迭代的和增量的；持续集成，以产生各种发布，每个新的发布都比上一个发布有所改善。</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dirty="0">
                <a:latin typeface="微软雅黑" panose="020B0503020204020204" pitchFamily="34" charset="-122"/>
                <a:ea typeface="微软雅黑" panose="020B0503020204020204" pitchFamily="34" charset="-122"/>
              </a:rPr>
              <a:t>UML</a:t>
            </a:r>
            <a:r>
              <a:rPr lang="zh-CN" altLang="en-US" dirty="0">
                <a:latin typeface="微软雅黑" panose="020B0503020204020204" pitchFamily="34" charset="-122"/>
                <a:ea typeface="微软雅黑" panose="020B0503020204020204" pitchFamily="34" charset="-122"/>
              </a:rPr>
              <a:t>的概念模型</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第三章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3492500"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128713" y="1064751"/>
            <a:ext cx="2646878" cy="584775"/>
          </a:xfrm>
          <a:prstGeom prst="rect">
            <a:avLst/>
          </a:prstGeom>
          <a:noFill/>
        </p:spPr>
        <p:txBody>
          <a:bodyPr wrap="none" rtlCol="0">
            <a:spAutoFit/>
          </a:bodyPr>
          <a:lstStyle/>
          <a:p>
            <a:r>
              <a:rPr kumimoji="1" lang="zh-CN" altLang="en-US" sz="3200" dirty="0"/>
              <a:t>软件开发过程</a:t>
            </a:r>
          </a:p>
        </p:txBody>
      </p:sp>
      <p:sp>
        <p:nvSpPr>
          <p:cNvPr id="5" name="文本框 4"/>
          <p:cNvSpPr txBox="1"/>
          <p:nvPr/>
        </p:nvSpPr>
        <p:spPr>
          <a:xfrm>
            <a:off x="726105" y="2073275"/>
            <a:ext cx="8291865" cy="3539430"/>
          </a:xfrm>
          <a:prstGeom prst="rect">
            <a:avLst/>
          </a:prstGeom>
          <a:noFill/>
        </p:spPr>
        <p:txBody>
          <a:bodyPr wrap="square" rtlCol="0">
            <a:spAutoFit/>
          </a:bodyPr>
          <a:lstStyle/>
          <a:p>
            <a:r>
              <a:rPr kumimoji="1" lang="zh-CN" altLang="en-US" sz="2800" dirty="0"/>
              <a:t>初始，内部奠定足够基础，保证进入细化阶段。</a:t>
            </a:r>
            <a:endParaRPr kumimoji="1" lang="en-US" altLang="zh-CN" sz="2800" dirty="0"/>
          </a:p>
          <a:p>
            <a:endParaRPr kumimoji="1" lang="en-US" altLang="zh-CN" sz="2800" dirty="0"/>
          </a:p>
          <a:p>
            <a:r>
              <a:rPr kumimoji="1" lang="zh-CN" altLang="en-US" sz="2800" dirty="0"/>
              <a:t>细化，定义产品需求和体系结构。</a:t>
            </a:r>
            <a:endParaRPr kumimoji="1" lang="en-US" altLang="zh-CN" sz="2800" dirty="0"/>
          </a:p>
          <a:p>
            <a:endParaRPr kumimoji="1" lang="en-US" altLang="zh-CN" sz="2800" dirty="0"/>
          </a:p>
          <a:p>
            <a:r>
              <a:rPr kumimoji="1" lang="zh-CN" altLang="en-US" sz="2800" dirty="0"/>
              <a:t>构造，从可执行的体系结构基线发展到准备移交用户。</a:t>
            </a:r>
            <a:endParaRPr kumimoji="1" lang="en-US" altLang="zh-CN" sz="2800" dirty="0"/>
          </a:p>
          <a:p>
            <a:endParaRPr kumimoji="1" lang="en-US" altLang="zh-CN" sz="2800" dirty="0"/>
          </a:p>
          <a:p>
            <a:r>
              <a:rPr kumimoji="1" lang="zh-CN" altLang="en-US" sz="2800" dirty="0"/>
              <a:t>移交，把软件交付给用户。</a:t>
            </a:r>
          </a:p>
        </p:txBody>
      </p:sp>
    </p:spTree>
    <p:extLst>
      <p:ext uri="{BB962C8B-B14F-4D97-AF65-F5344CB8AC3E}">
        <p14:creationId xmlns:p14="http://schemas.microsoft.com/office/powerpoint/2010/main" val="41789493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问题一</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6" name="文本框 5"/>
          <p:cNvSpPr txBox="1"/>
          <p:nvPr/>
        </p:nvSpPr>
        <p:spPr>
          <a:xfrm>
            <a:off x="554018" y="1164511"/>
            <a:ext cx="3775393" cy="523220"/>
          </a:xfrm>
          <a:prstGeom prst="rect">
            <a:avLst/>
          </a:prstGeom>
          <a:noFill/>
        </p:spPr>
        <p:txBody>
          <a:bodyPr wrap="none" rtlCol="0">
            <a:spAutoFit/>
          </a:bodyPr>
          <a:lstStyle/>
          <a:p>
            <a:r>
              <a:rPr lang="zh-CN" altLang="en-US" sz="2800" dirty="0"/>
              <a:t>软件开发的四个阶段：</a:t>
            </a:r>
          </a:p>
        </p:txBody>
      </p:sp>
      <p:sp>
        <p:nvSpPr>
          <p:cNvPr id="4" name="文本框 3">
            <a:extLst>
              <a:ext uri="{FF2B5EF4-FFF2-40B4-BE49-F238E27FC236}">
                <a16:creationId xmlns:a16="http://schemas.microsoft.com/office/drawing/2014/main" id="{FF82CB6E-82AD-8F41-91B7-E5994447938C}"/>
              </a:ext>
            </a:extLst>
          </p:cNvPr>
          <p:cNvSpPr txBox="1"/>
          <p:nvPr/>
        </p:nvSpPr>
        <p:spPr>
          <a:xfrm>
            <a:off x="815926" y="2560320"/>
            <a:ext cx="4628271" cy="1200329"/>
          </a:xfrm>
          <a:prstGeom prst="rect">
            <a:avLst/>
          </a:prstGeom>
          <a:noFill/>
        </p:spPr>
        <p:txBody>
          <a:bodyPr wrap="square" rtlCol="0">
            <a:spAutoFit/>
          </a:bodyPr>
          <a:lstStyle/>
          <a:p>
            <a:r>
              <a:rPr kumimoji="1" lang="zh-CN" altLang="en-US" dirty="0"/>
              <a:t>初始</a:t>
            </a:r>
            <a:endParaRPr kumimoji="1" lang="en-US" altLang="zh-CN" dirty="0"/>
          </a:p>
          <a:p>
            <a:r>
              <a:rPr kumimoji="1" lang="zh-CN" altLang="en-US" dirty="0"/>
              <a:t>细化</a:t>
            </a:r>
            <a:endParaRPr kumimoji="1" lang="en-US" altLang="zh-CN" dirty="0"/>
          </a:p>
          <a:p>
            <a:r>
              <a:rPr kumimoji="1" lang="zh-CN" altLang="en-US" dirty="0"/>
              <a:t>构造</a:t>
            </a:r>
            <a:endParaRPr kumimoji="1" lang="en-US" altLang="zh-CN" dirty="0"/>
          </a:p>
          <a:p>
            <a:r>
              <a:rPr kumimoji="1" lang="zh-CN" altLang="en-US" dirty="0"/>
              <a:t>移交</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问题二</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786765" y="1802765"/>
            <a:ext cx="5152390" cy="521970"/>
          </a:xfrm>
          <a:prstGeom prst="rect">
            <a:avLst/>
          </a:prstGeom>
          <a:noFill/>
        </p:spPr>
        <p:txBody>
          <a:bodyPr wrap="square" rtlCol="0">
            <a:spAutoFit/>
          </a:bodyPr>
          <a:lstStyle/>
          <a:p>
            <a:r>
              <a:rPr lang="zh-CN" altLang="en-US" sz="2800"/>
              <a:t>统一建模语言的目的？</a:t>
            </a:r>
          </a:p>
        </p:txBody>
      </p:sp>
      <p:sp>
        <p:nvSpPr>
          <p:cNvPr id="5" name="文本框 4"/>
          <p:cNvSpPr txBox="1"/>
          <p:nvPr/>
        </p:nvSpPr>
        <p:spPr>
          <a:xfrm>
            <a:off x="822325" y="3801745"/>
            <a:ext cx="5951855" cy="645160"/>
          </a:xfrm>
          <a:prstGeom prst="rect">
            <a:avLst/>
          </a:prstGeom>
          <a:noFill/>
        </p:spPr>
        <p:txBody>
          <a:bodyPr wrap="square" rtlCol="0">
            <a:spAutoFit/>
          </a:bodyPr>
          <a:lstStyle/>
          <a:p>
            <a:r>
              <a:rPr lang="zh-CN" altLang="en-US" dirty="0"/>
              <a:t>对面向对象系统进行可视化、详述、构造和文档化正是统一建模语言（</a:t>
            </a:r>
            <a:r>
              <a:rPr lang="en-US" altLang="zh-CN" dirty="0"/>
              <a:t>UML</a:t>
            </a:r>
            <a:r>
              <a:rPr lang="zh-CN" altLang="en-US" dirty="0"/>
              <a:t>）的目的。</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问题三</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937895" y="1207770"/>
            <a:ext cx="4504055" cy="368300"/>
          </a:xfrm>
          <a:prstGeom prst="rect">
            <a:avLst/>
          </a:prstGeom>
          <a:noFill/>
        </p:spPr>
        <p:txBody>
          <a:bodyPr wrap="square" rtlCol="0">
            <a:spAutoFit/>
          </a:bodyPr>
          <a:lstStyle/>
          <a:p>
            <a:r>
              <a:rPr lang="en-US" altLang="zh-CN" dirty="0"/>
              <a:t>UML</a:t>
            </a:r>
            <a:r>
              <a:rPr lang="zh-CN" altLang="en-US" dirty="0"/>
              <a:t>中的构造块组成</a:t>
            </a:r>
            <a:r>
              <a:rPr lang="en-US" altLang="zh-CN" dirty="0"/>
              <a:t>?</a:t>
            </a:r>
            <a:r>
              <a:rPr lang="zh-CN" altLang="en-US" dirty="0"/>
              <a:t>（三点）</a:t>
            </a:r>
          </a:p>
        </p:txBody>
      </p:sp>
      <p:sp>
        <p:nvSpPr>
          <p:cNvPr id="6" name="文本框 5"/>
          <p:cNvSpPr txBox="1"/>
          <p:nvPr/>
        </p:nvSpPr>
        <p:spPr>
          <a:xfrm>
            <a:off x="1169035" y="2602230"/>
            <a:ext cx="3801745" cy="368300"/>
          </a:xfrm>
          <a:prstGeom prst="rect">
            <a:avLst/>
          </a:prstGeom>
          <a:noFill/>
        </p:spPr>
        <p:txBody>
          <a:bodyPr wrap="square" rtlCol="0">
            <a:spAutoFit/>
          </a:bodyPr>
          <a:lstStyle/>
          <a:p>
            <a:r>
              <a:rPr lang="zh-CN" altLang="en-US" dirty="0"/>
              <a:t>事务 关系 图</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问题四</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475740" y="2948940"/>
            <a:ext cx="2425065" cy="2030095"/>
          </a:xfrm>
          <a:prstGeom prst="rect">
            <a:avLst/>
          </a:prstGeom>
          <a:noFill/>
        </p:spPr>
        <p:txBody>
          <a:bodyPr wrap="square" rtlCol="0">
            <a:spAutoFit/>
          </a:bodyPr>
          <a:lstStyle/>
          <a:p>
            <a:r>
              <a:rPr lang="en-US" altLang="zh-CN" dirty="0"/>
              <a:t>1.</a:t>
            </a:r>
            <a:r>
              <a:rPr lang="zh-CN" altLang="en-US" dirty="0"/>
              <a:t>结构事务</a:t>
            </a:r>
          </a:p>
          <a:p>
            <a:endParaRPr lang="en-US" altLang="zh-CN" dirty="0"/>
          </a:p>
          <a:p>
            <a:r>
              <a:rPr lang="en-US" altLang="zh-CN" dirty="0"/>
              <a:t>2.</a:t>
            </a:r>
            <a:r>
              <a:rPr lang="zh-CN" altLang="en-US" dirty="0"/>
              <a:t>行为事务</a:t>
            </a:r>
          </a:p>
          <a:p>
            <a:endParaRPr lang="zh-CN" altLang="en-US" dirty="0"/>
          </a:p>
          <a:p>
            <a:r>
              <a:rPr lang="en-US" altLang="zh-CN" dirty="0"/>
              <a:t>3.</a:t>
            </a:r>
            <a:r>
              <a:rPr lang="zh-CN" altLang="en-US" dirty="0"/>
              <a:t>分组事务</a:t>
            </a:r>
          </a:p>
          <a:p>
            <a:endParaRPr lang="zh-CN" altLang="en-US" dirty="0"/>
          </a:p>
          <a:p>
            <a:r>
              <a:rPr lang="en-US" altLang="zh-CN" dirty="0"/>
              <a:t>4.</a:t>
            </a:r>
            <a:r>
              <a:rPr lang="zh-CN" altLang="en-US" dirty="0"/>
              <a:t>注释事务</a:t>
            </a:r>
          </a:p>
        </p:txBody>
      </p:sp>
      <p:sp>
        <p:nvSpPr>
          <p:cNvPr id="8" name="文本框 7"/>
          <p:cNvSpPr txBox="1"/>
          <p:nvPr/>
        </p:nvSpPr>
        <p:spPr>
          <a:xfrm>
            <a:off x="934085" y="1012190"/>
            <a:ext cx="3730625" cy="368300"/>
          </a:xfrm>
          <a:prstGeom prst="rect">
            <a:avLst/>
          </a:prstGeom>
          <a:noFill/>
        </p:spPr>
        <p:txBody>
          <a:bodyPr wrap="square" rtlCol="0">
            <a:spAutoFit/>
          </a:bodyPr>
          <a:lstStyle/>
          <a:p>
            <a:r>
              <a:rPr lang="en-US" altLang="zh-CN"/>
              <a:t>UML</a:t>
            </a:r>
            <a:r>
              <a:rPr lang="zh-CN" altLang="en-US"/>
              <a:t>中的事务包括哪些（</a:t>
            </a:r>
            <a:r>
              <a:rPr lang="en-US" altLang="zh-CN"/>
              <a:t>4</a:t>
            </a:r>
            <a:r>
              <a:rPr lang="zh-CN" altLang="en-US"/>
              <a:t>点）</a:t>
            </a:r>
            <a:r>
              <a:rPr lang="en-US" altLang="zh-CN"/>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问题五</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第四章</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4" name="文本框 3"/>
          <p:cNvSpPr txBox="1"/>
          <p:nvPr/>
        </p:nvSpPr>
        <p:spPr>
          <a:xfrm>
            <a:off x="1697990" y="2477770"/>
            <a:ext cx="2247265" cy="2030095"/>
          </a:xfrm>
          <a:prstGeom prst="rect">
            <a:avLst/>
          </a:prstGeom>
          <a:noFill/>
        </p:spPr>
        <p:txBody>
          <a:bodyPr wrap="square" rtlCol="0">
            <a:spAutoFit/>
          </a:bodyPr>
          <a:lstStyle/>
          <a:p>
            <a:r>
              <a:rPr lang="en-US" altLang="zh-CN" dirty="0"/>
              <a:t>1.</a:t>
            </a:r>
            <a:r>
              <a:rPr lang="zh-CN" altLang="en-US" dirty="0"/>
              <a:t>依赖</a:t>
            </a:r>
          </a:p>
          <a:p>
            <a:endParaRPr lang="en-US" altLang="zh-CN" dirty="0"/>
          </a:p>
          <a:p>
            <a:r>
              <a:rPr lang="en-US" altLang="zh-CN" dirty="0"/>
              <a:t>2.</a:t>
            </a:r>
            <a:r>
              <a:rPr lang="zh-CN" altLang="en-US" dirty="0"/>
              <a:t>关联</a:t>
            </a:r>
          </a:p>
          <a:p>
            <a:endParaRPr lang="en-US" altLang="zh-CN" dirty="0"/>
          </a:p>
          <a:p>
            <a:r>
              <a:rPr lang="en-US" altLang="zh-CN" dirty="0"/>
              <a:t>3.</a:t>
            </a:r>
            <a:r>
              <a:rPr lang="zh-CN" altLang="en-US" dirty="0"/>
              <a:t>泛化</a:t>
            </a:r>
          </a:p>
          <a:p>
            <a:endParaRPr lang="en-US" altLang="zh-CN" dirty="0"/>
          </a:p>
          <a:p>
            <a:r>
              <a:rPr lang="en-US" altLang="zh-CN" dirty="0"/>
              <a:t>4.</a:t>
            </a:r>
            <a:r>
              <a:rPr lang="zh-CN" altLang="en-US" dirty="0"/>
              <a:t>实现</a:t>
            </a:r>
            <a:endParaRPr lang="en-US" altLang="zh-CN" dirty="0"/>
          </a:p>
        </p:txBody>
      </p:sp>
      <p:sp>
        <p:nvSpPr>
          <p:cNvPr id="6" name="文本框 5"/>
          <p:cNvSpPr txBox="1"/>
          <p:nvPr/>
        </p:nvSpPr>
        <p:spPr>
          <a:xfrm>
            <a:off x="1449070" y="852170"/>
            <a:ext cx="5107940" cy="368300"/>
          </a:xfrm>
          <a:prstGeom prst="rect">
            <a:avLst/>
          </a:prstGeom>
          <a:noFill/>
        </p:spPr>
        <p:txBody>
          <a:bodyPr wrap="square" rtlCol="0">
            <a:spAutoFit/>
          </a:bodyPr>
          <a:lstStyle/>
          <a:p>
            <a:r>
              <a:rPr lang="en-US" altLang="zh-CN"/>
              <a:t>UML</a:t>
            </a:r>
            <a:r>
              <a:rPr lang="zh-CN" altLang="en-US"/>
              <a:t>中的关系（</a:t>
            </a:r>
            <a:r>
              <a:rPr lang="en-US" altLang="zh-CN"/>
              <a:t>4</a:t>
            </a:r>
            <a:r>
              <a:rPr lang="zh-CN" altLang="en-US"/>
              <a:t>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2985306" y="166976"/>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参考文献</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后 续</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5" name="文本框 4">
            <a:extLst>
              <a:ext uri="{FF2B5EF4-FFF2-40B4-BE49-F238E27FC236}">
                <a16:creationId xmlns:a16="http://schemas.microsoft.com/office/drawing/2014/main" id="{42FD22A1-45FB-441C-99E5-8427C74C7082}"/>
              </a:ext>
            </a:extLst>
          </p:cNvPr>
          <p:cNvSpPr txBox="1"/>
          <p:nvPr/>
        </p:nvSpPr>
        <p:spPr>
          <a:xfrm>
            <a:off x="998292" y="2102633"/>
            <a:ext cx="7487084" cy="2308324"/>
          </a:xfrm>
          <a:prstGeom prst="rect">
            <a:avLst/>
          </a:prstGeom>
          <a:noFill/>
        </p:spPr>
        <p:txBody>
          <a:bodyPr wrap="square" rtlCol="0">
            <a:spAutoFit/>
          </a:bodyPr>
          <a:lstStyle/>
          <a:p>
            <a:r>
              <a:rPr lang="en-US" altLang="zh-CN" dirty="0"/>
              <a:t>1.UML</a:t>
            </a:r>
            <a:r>
              <a:rPr lang="zh-CN" altLang="en-US" dirty="0"/>
              <a:t>用户指南   </a:t>
            </a:r>
            <a:r>
              <a:rPr lang="en-US" altLang="zh-CN" dirty="0"/>
              <a:t>[]</a:t>
            </a:r>
            <a:r>
              <a:rPr lang="zh-CN" altLang="en-US" dirty="0"/>
              <a:t>美国</a:t>
            </a:r>
            <a:r>
              <a:rPr lang="en-US" altLang="zh-CN" dirty="0"/>
              <a:t>]Grady</a:t>
            </a:r>
            <a:r>
              <a:rPr lang="zh-CN" altLang="en-US" dirty="0"/>
              <a:t> </a:t>
            </a:r>
            <a:r>
              <a:rPr lang="en-US" altLang="zh-CN" dirty="0" err="1"/>
              <a:t>Booch</a:t>
            </a:r>
            <a:r>
              <a:rPr lang="zh-CN" altLang="en-US" dirty="0"/>
              <a:t> </a:t>
            </a:r>
            <a:r>
              <a:rPr lang="en-US" altLang="zh-CN" dirty="0"/>
              <a:t>James</a:t>
            </a:r>
            <a:r>
              <a:rPr lang="zh-CN" altLang="en-US" dirty="0"/>
              <a:t> </a:t>
            </a:r>
            <a:r>
              <a:rPr lang="en-US" altLang="zh-CN" dirty="0"/>
              <a:t>Rumbaugh</a:t>
            </a:r>
            <a:r>
              <a:rPr lang="zh-CN" altLang="en-US" dirty="0"/>
              <a:t>  </a:t>
            </a:r>
            <a:r>
              <a:rPr lang="en-US" altLang="zh-CN" dirty="0"/>
              <a:t>Ivar</a:t>
            </a:r>
            <a:r>
              <a:rPr lang="zh-CN" altLang="en-US" dirty="0"/>
              <a:t> </a:t>
            </a:r>
            <a:r>
              <a:rPr lang="en-US" altLang="zh-CN" dirty="0"/>
              <a:t>Jacobson</a:t>
            </a:r>
            <a:r>
              <a:rPr lang="zh-CN" altLang="en-US" dirty="0"/>
              <a:t> 著</a:t>
            </a:r>
            <a:endParaRPr lang="en-US" altLang="zh-CN" dirty="0"/>
          </a:p>
          <a:p>
            <a:r>
              <a:rPr lang="zh-CN" altLang="en-US" dirty="0"/>
              <a:t>邵维忠 麻志毅 马浩海 刘辉 译 人民邮电出版社</a:t>
            </a:r>
            <a:endParaRPr lang="en-US" altLang="zh-CN" dirty="0"/>
          </a:p>
          <a:p>
            <a:endParaRPr lang="en-US" altLang="zh-CN" dirty="0"/>
          </a:p>
          <a:p>
            <a:r>
              <a:rPr lang="en-US" altLang="zh-CN" dirty="0"/>
              <a:t>2.CSDN</a:t>
            </a:r>
            <a:r>
              <a:rPr lang="zh-CN" altLang="en-US" dirty="0"/>
              <a:t>   </a:t>
            </a:r>
            <a:r>
              <a:rPr lang="en-US" altLang="zh-CN" dirty="0"/>
              <a:t>UML14</a:t>
            </a:r>
            <a:r>
              <a:rPr lang="zh-CN" altLang="en-US" dirty="0"/>
              <a:t>种图概述 </a:t>
            </a:r>
            <a:r>
              <a:rPr lang="en-US" altLang="zh-CN" dirty="0">
                <a:hlinkClick r:id="rId4"/>
              </a:rPr>
              <a:t>https://blog.csdn.net/yoyo328/article/details/78009237?locationNum=9&amp;fps=1</a:t>
            </a:r>
            <a:r>
              <a:rPr lang="zh-CN" altLang="en-US" dirty="0"/>
              <a:t>    </a:t>
            </a:r>
            <a:r>
              <a:rPr lang="en-US" altLang="zh-CN" dirty="0"/>
              <a:t>2018/10/13</a:t>
            </a:r>
          </a:p>
          <a:p>
            <a:endParaRPr lang="en-US" altLang="zh-CN" dirty="0"/>
          </a:p>
          <a:p>
            <a:r>
              <a:rPr lang="en-US" altLang="zh-CN" dirty="0"/>
              <a:t>3</a:t>
            </a:r>
            <a:r>
              <a:rPr lang="zh-CN" altLang="en-US" dirty="0"/>
              <a:t> 百度百科 </a:t>
            </a:r>
            <a:r>
              <a:rPr lang="en-US" altLang="zh-CN" dirty="0"/>
              <a:t>2018/10/13</a:t>
            </a:r>
            <a:endParaRPr lang="zh-CN" altLang="en-US" dirty="0"/>
          </a:p>
        </p:txBody>
      </p:sp>
    </p:spTree>
    <p:extLst>
      <p:ext uri="{BB962C8B-B14F-4D97-AF65-F5344CB8AC3E}">
        <p14:creationId xmlns:p14="http://schemas.microsoft.com/office/powerpoint/2010/main" val="2218869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196"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前言</a:t>
            </a:r>
          </a:p>
        </p:txBody>
      </p:sp>
      <p:sp>
        <p:nvSpPr>
          <p:cNvPr id="8197"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sp>
        <p:nvSpPr>
          <p:cNvPr id="11" name="直角三角形 10"/>
          <p:cNvSpPr/>
          <p:nvPr/>
        </p:nvSpPr>
        <p:spPr>
          <a:xfrm>
            <a:off x="0" y="2487613"/>
            <a:ext cx="3363913" cy="4370387"/>
          </a:xfrm>
          <a:prstGeom prst="rtTriangle">
            <a:avLst/>
          </a:prstGeom>
          <a:solidFill>
            <a:srgbClr val="3CB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prstClr val="white"/>
              </a:solidFill>
            </a:endParaRPr>
          </a:p>
        </p:txBody>
      </p:sp>
      <p:pic>
        <p:nvPicPr>
          <p:cNvPr id="8199" name="图片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1313" y="2828925"/>
            <a:ext cx="4083050" cy="402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nvPicPr>
        <p:blipFill>
          <a:blip r:embed="rId3"/>
          <a:stretch>
            <a:fillRect/>
          </a:stretch>
        </p:blipFill>
        <p:spPr>
          <a:xfrm>
            <a:off x="3001680" y="979198"/>
            <a:ext cx="5952224" cy="5453040"/>
          </a:xfrm>
          <a:prstGeom prst="rect">
            <a:avLst/>
          </a:prstGeom>
        </p:spPr>
      </p:pic>
      <p:sp>
        <p:nvSpPr>
          <p:cNvPr id="5" name="文本框 4"/>
          <p:cNvSpPr txBox="1"/>
          <p:nvPr/>
        </p:nvSpPr>
        <p:spPr>
          <a:xfrm>
            <a:off x="1128713" y="1155770"/>
            <a:ext cx="1210588" cy="707886"/>
          </a:xfrm>
          <a:prstGeom prst="rect">
            <a:avLst/>
          </a:prstGeom>
          <a:noFill/>
        </p:spPr>
        <p:txBody>
          <a:bodyPr wrap="none" rtlCol="0">
            <a:spAutoFit/>
          </a:bodyPr>
          <a:lstStyle/>
          <a:p>
            <a:r>
              <a:rPr lang="zh-CN" altLang="en-US" sz="4000" dirty="0"/>
              <a:t>历史</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08" name="文本框 3"/>
          <p:cNvSpPr txBox="1">
            <a:spLocks noChangeArrowheads="1"/>
          </p:cNvSpPr>
          <p:nvPr/>
        </p:nvSpPr>
        <p:spPr bwMode="auto">
          <a:xfrm>
            <a:off x="3646488" y="214313"/>
            <a:ext cx="27765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总结</a:t>
            </a:r>
          </a:p>
        </p:txBody>
      </p:sp>
      <p:sp>
        <p:nvSpPr>
          <p:cNvPr id="2150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后 续</a:t>
            </a:r>
          </a:p>
        </p:txBody>
      </p:sp>
      <p:sp>
        <p:nvSpPr>
          <p:cNvPr id="10" name="Sun 28"/>
          <p:cNvSpPr/>
          <p:nvPr/>
        </p:nvSpPr>
        <p:spPr>
          <a:xfrm>
            <a:off x="5119688" y="3489325"/>
            <a:ext cx="471487" cy="471488"/>
          </a:xfrm>
          <a:prstGeom prst="sun">
            <a:avLst>
              <a:gd name="adj" fmla="val 22436"/>
            </a:avLst>
          </a:prstGeom>
          <a:solidFill>
            <a:sysClr val="window" lastClr="FFFFFF">
              <a:lumMod val="95000"/>
            </a:sysClr>
          </a:solidFill>
          <a:ln w="12700" cap="flat" cmpd="sng" algn="ctr">
            <a:noFill/>
            <a:prstDash val="solid"/>
            <a:miter lim="800000"/>
          </a:ln>
          <a:effectLst/>
        </p:spPr>
        <p:txBody>
          <a:bodyPr anchor="ctr"/>
          <a:lstStyle/>
          <a:p>
            <a:pPr algn="ctr" defTabSz="685800" eaLnBrk="1" fontAlgn="auto" hangingPunct="1">
              <a:spcBef>
                <a:spcPts val="0"/>
              </a:spcBef>
              <a:spcAft>
                <a:spcPts val="0"/>
              </a:spcAft>
              <a:defRPr/>
            </a:pPr>
            <a:endParaRPr lang="en-US" sz="1350" kern="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516" name="Picture 4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84600" y="3503613"/>
            <a:ext cx="422275"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7" name="Picture 42"/>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92875" y="3462338"/>
            <a:ext cx="466725" cy="46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8" name="TextBox 13"/>
          <p:cNvSpPr txBox="1">
            <a:spLocks noChangeArrowheads="1"/>
          </p:cNvSpPr>
          <p:nvPr/>
        </p:nvSpPr>
        <p:spPr bwMode="auto">
          <a:xfrm>
            <a:off x="2111375" y="4392613"/>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0" name="TextBox 13"/>
          <p:cNvSpPr txBox="1">
            <a:spLocks noChangeArrowheads="1"/>
          </p:cNvSpPr>
          <p:nvPr/>
        </p:nvSpPr>
        <p:spPr bwMode="auto">
          <a:xfrm>
            <a:off x="59530" y="1751236"/>
            <a:ext cx="11795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1" name="TextBox 13"/>
          <p:cNvSpPr txBox="1">
            <a:spLocks noChangeArrowheads="1"/>
          </p:cNvSpPr>
          <p:nvPr/>
        </p:nvSpPr>
        <p:spPr bwMode="auto">
          <a:xfrm>
            <a:off x="349408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2" name="TextBox 13"/>
          <p:cNvSpPr txBox="1">
            <a:spLocks noChangeArrowheads="1"/>
          </p:cNvSpPr>
          <p:nvPr/>
        </p:nvSpPr>
        <p:spPr bwMode="auto">
          <a:xfrm>
            <a:off x="4872038"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3" name="TextBox 13"/>
          <p:cNvSpPr txBox="1">
            <a:spLocks noChangeArrowheads="1"/>
          </p:cNvSpPr>
          <p:nvPr/>
        </p:nvSpPr>
        <p:spPr bwMode="auto">
          <a:xfrm>
            <a:off x="4875213"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4" name="TextBox 13"/>
          <p:cNvSpPr txBox="1">
            <a:spLocks noChangeArrowheads="1"/>
          </p:cNvSpPr>
          <p:nvPr/>
        </p:nvSpPr>
        <p:spPr bwMode="auto">
          <a:xfrm>
            <a:off x="6253163" y="4392613"/>
            <a:ext cx="11811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200"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sz="12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525" name="TextBox 13"/>
          <p:cNvSpPr txBox="1">
            <a:spLocks noChangeArrowheads="1"/>
          </p:cNvSpPr>
          <p:nvPr/>
        </p:nvSpPr>
        <p:spPr bwMode="auto">
          <a:xfrm>
            <a:off x="6256338" y="4606925"/>
            <a:ext cx="1063625"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a:solidFill>
                  <a:schemeClr val="tx1"/>
                </a:solidFill>
                <a:latin typeface="Calibri" panose="020F0502020204030204" pitchFamily="34" charset="0"/>
                <a:ea typeface="宋体" panose="02010600030101010101" pitchFamily="2" charset="-122"/>
              </a:defRPr>
            </a:lvl1pPr>
            <a:lvl2pPr marL="742950" indent="-285750" defTabSz="911225">
              <a:defRPr>
                <a:solidFill>
                  <a:schemeClr val="tx1"/>
                </a:solidFill>
                <a:latin typeface="Calibri" panose="020F0502020204030204" pitchFamily="34" charset="0"/>
                <a:ea typeface="宋体" panose="02010600030101010101" pitchFamily="2" charset="-122"/>
              </a:defRPr>
            </a:lvl2pPr>
            <a:lvl3pPr marL="1143000" indent="-228600" defTabSz="911225">
              <a:defRPr>
                <a:solidFill>
                  <a:schemeClr val="tx1"/>
                </a:solidFill>
                <a:latin typeface="Calibri" panose="020F0502020204030204" pitchFamily="34" charset="0"/>
                <a:ea typeface="宋体" panose="02010600030101010101" pitchFamily="2" charset="-122"/>
              </a:defRPr>
            </a:lvl3pPr>
            <a:lvl4pPr marL="1600200" indent="-228600" defTabSz="911225">
              <a:defRPr>
                <a:solidFill>
                  <a:schemeClr val="tx1"/>
                </a:solidFill>
                <a:latin typeface="Calibri" panose="020F0502020204030204" pitchFamily="34" charset="0"/>
                <a:ea typeface="宋体" panose="02010600030101010101" pitchFamily="2" charset="-122"/>
              </a:defRPr>
            </a:lvl4pPr>
            <a:lvl5pPr marL="2057400" indent="-228600" defTabSz="911225">
              <a:defRPr>
                <a:solidFill>
                  <a:schemeClr val="tx1"/>
                </a:solidFill>
                <a:latin typeface="Calibri" panose="020F0502020204030204" pitchFamily="34" charset="0"/>
                <a:ea typeface="宋体" panose="02010600030101010101" pitchFamily="2" charset="-122"/>
              </a:defRPr>
            </a:lvl5pPr>
            <a:lvl6pPr marL="25146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9112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90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3"/>
          <p:cNvSpPr/>
          <p:nvPr/>
        </p:nvSpPr>
        <p:spPr>
          <a:xfrm>
            <a:off x="1993900" y="2016125"/>
            <a:ext cx="1308100" cy="1397000"/>
          </a:xfrm>
          <a:prstGeom prst="rect">
            <a:avLst/>
          </a:prstGeom>
          <a:noFill/>
          <a:ln>
            <a:noFill/>
          </a:ln>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1</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25" name="Rectangle 9"/>
          <p:cNvSpPr/>
          <p:nvPr/>
        </p:nvSpPr>
        <p:spPr>
          <a:xfrm>
            <a:off x="5978525" y="2073275"/>
            <a:ext cx="1306513" cy="1397000"/>
          </a:xfrm>
          <a:prstGeom prst="rect">
            <a:avLst/>
          </a:prstGeom>
          <a:noFill/>
          <a:effectLst/>
        </p:spPr>
        <p:txBody>
          <a:bodyPr lIns="68580" tIns="34290" rIns="68580" bIns="34290">
            <a:spAutoFit/>
          </a:bodyPr>
          <a:lstStyle/>
          <a:p>
            <a:pPr algn="ctr" defTabSz="685800" eaLnBrk="1" fontAlgn="auto" hangingPunct="1">
              <a:spcBef>
                <a:spcPts val="0"/>
              </a:spcBef>
              <a:spcAft>
                <a:spcPts val="0"/>
              </a:spcAft>
              <a:defRPr/>
            </a:pPr>
            <a:r>
              <a:rPr lang="vi-VN"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rPr>
              <a:t>4</a:t>
            </a:r>
            <a:endParaRPr lang="en-US" sz="8625" b="1" kern="0" dirty="0">
              <a:ln w="12700" cmpd="sng">
                <a:noFill/>
                <a:prstDash val="solid"/>
              </a:ln>
              <a:solidFill>
                <a:srgbClr val="FFFFFF"/>
              </a:solidFill>
              <a:latin typeface="Arial" panose="020B0604020202020204" pitchFamily="34" charset="0"/>
              <a:ea typeface="微软雅黑" panose="020B0503020204020204" pitchFamily="34" charset="-122"/>
              <a:cs typeface="Tahoma" panose="020B0604030504040204" pitchFamily="34" charset="0"/>
              <a:sym typeface="Arial" panose="020B0604020202020204" pitchFamily="34" charset="0"/>
            </a:endParaRPr>
          </a:p>
        </p:txBody>
      </p:sp>
      <p:sp>
        <p:nvSpPr>
          <p:cNvPr id="5" name="文本框 4">
            <a:extLst>
              <a:ext uri="{FF2B5EF4-FFF2-40B4-BE49-F238E27FC236}">
                <a16:creationId xmlns:a16="http://schemas.microsoft.com/office/drawing/2014/main" id="{42FD22A1-45FB-441C-99E5-8427C74C7082}"/>
              </a:ext>
            </a:extLst>
          </p:cNvPr>
          <p:cNvSpPr txBox="1"/>
          <p:nvPr/>
        </p:nvSpPr>
        <p:spPr>
          <a:xfrm>
            <a:off x="1128496" y="2177157"/>
            <a:ext cx="7487084" cy="2308324"/>
          </a:xfrm>
          <a:prstGeom prst="rect">
            <a:avLst/>
          </a:prstGeom>
          <a:noFill/>
        </p:spPr>
        <p:txBody>
          <a:bodyPr wrap="square" rtlCol="0">
            <a:spAutoFit/>
          </a:bodyPr>
          <a:lstStyle/>
          <a:p>
            <a:r>
              <a:rPr lang="zh-CN" altLang="en-US" dirty="0"/>
              <a:t>本周分工：</a:t>
            </a:r>
            <a:endParaRPr lang="en-US" altLang="zh-CN" dirty="0"/>
          </a:p>
          <a:p>
            <a:r>
              <a:rPr lang="zh-CN" altLang="en-US" dirty="0"/>
              <a:t>彭慧铭</a:t>
            </a:r>
            <a:r>
              <a:rPr lang="en-US" altLang="zh-CN" dirty="0"/>
              <a:t>——UML</a:t>
            </a:r>
            <a:r>
              <a:rPr lang="zh-CN" altLang="en-US" dirty="0"/>
              <a:t>概述</a:t>
            </a:r>
            <a:r>
              <a:rPr lang="en-US" altLang="zh-CN" dirty="0"/>
              <a:t>PPT</a:t>
            </a:r>
            <a:r>
              <a:rPr lang="zh-CN" altLang="en-US" dirty="0"/>
              <a:t>编辑，会议记录，整理作业；                       </a:t>
            </a:r>
            <a:r>
              <a:rPr lang="en-US" altLang="zh-CN" dirty="0"/>
              <a:t>8.2</a:t>
            </a:r>
            <a:r>
              <a:rPr lang="zh-CN" altLang="en-US" dirty="0"/>
              <a:t>分</a:t>
            </a:r>
            <a:endParaRPr lang="en-US" altLang="zh-CN" dirty="0"/>
          </a:p>
          <a:p>
            <a:r>
              <a:rPr lang="zh-CN" altLang="en-US" dirty="0"/>
              <a:t>李逸欢</a:t>
            </a:r>
            <a:r>
              <a:rPr lang="en-US" altLang="zh-CN" dirty="0"/>
              <a:t>——</a:t>
            </a:r>
            <a:r>
              <a:rPr lang="zh-CN" altLang="zh-CN" dirty="0"/>
              <a:t>项目可行性报告</a:t>
            </a:r>
            <a:r>
              <a:rPr lang="zh-CN" altLang="en-US" dirty="0"/>
              <a:t>文档编写；                                                   </a:t>
            </a:r>
            <a:r>
              <a:rPr lang="en-US" altLang="zh-CN" dirty="0"/>
              <a:t>7.9</a:t>
            </a:r>
            <a:r>
              <a:rPr lang="zh-CN" altLang="en-US" dirty="0"/>
              <a:t>分</a:t>
            </a:r>
            <a:endParaRPr lang="en-US" altLang="zh-CN" dirty="0"/>
          </a:p>
          <a:p>
            <a:r>
              <a:rPr lang="zh-CN" altLang="en-US" dirty="0"/>
              <a:t>李梦雷</a:t>
            </a:r>
            <a:r>
              <a:rPr lang="en-US" altLang="zh-CN" dirty="0"/>
              <a:t>——UML</a:t>
            </a:r>
            <a:r>
              <a:rPr lang="zh-CN" altLang="en-US" dirty="0"/>
              <a:t>概述</a:t>
            </a:r>
            <a:r>
              <a:rPr lang="en-US" altLang="zh-CN" dirty="0"/>
              <a:t>PPT</a:t>
            </a:r>
            <a:r>
              <a:rPr lang="zh-CN" altLang="en-US" dirty="0"/>
              <a:t>检查与问题编辑，</a:t>
            </a:r>
            <a:r>
              <a:rPr lang="zh-CN" altLang="zh-CN" dirty="0"/>
              <a:t>完善需求工程项目计划</a:t>
            </a:r>
            <a:r>
              <a:rPr lang="en-US" altLang="zh-CN" dirty="0"/>
              <a:t> 7.8</a:t>
            </a:r>
            <a:r>
              <a:rPr lang="zh-CN" altLang="en-US" dirty="0"/>
              <a:t>分</a:t>
            </a:r>
            <a:endParaRPr lang="en-US" altLang="zh-CN" dirty="0"/>
          </a:p>
          <a:p>
            <a:r>
              <a:rPr lang="zh-CN" altLang="en-US" dirty="0"/>
              <a:t>胡锦波</a:t>
            </a:r>
            <a:r>
              <a:rPr lang="en-US" altLang="zh-CN" dirty="0"/>
              <a:t>——</a:t>
            </a:r>
            <a:r>
              <a:rPr lang="zh-CN" altLang="zh-CN" dirty="0"/>
              <a:t>项目可行性报告</a:t>
            </a:r>
            <a:r>
              <a:rPr lang="zh-CN" altLang="en-US" dirty="0"/>
              <a:t>的图类编辑；                                               </a:t>
            </a:r>
            <a:r>
              <a:rPr lang="en-US" altLang="zh-CN" dirty="0"/>
              <a:t>8.0</a:t>
            </a:r>
            <a:r>
              <a:rPr lang="zh-CN" altLang="en-US" dirty="0"/>
              <a:t>分</a:t>
            </a:r>
            <a:endParaRPr lang="en-US" altLang="zh-CN" dirty="0"/>
          </a:p>
          <a:p>
            <a:r>
              <a:rPr lang="zh-CN" altLang="en-US" dirty="0"/>
              <a:t>林鑫</a:t>
            </a:r>
            <a:r>
              <a:rPr lang="en-US" altLang="zh-CN"/>
              <a:t>——GitHub</a:t>
            </a:r>
            <a:r>
              <a:rPr lang="zh-CN" altLang="en-US" dirty="0"/>
              <a:t>管理，</a:t>
            </a:r>
            <a:r>
              <a:rPr lang="zh-CN" altLang="zh-CN" dirty="0"/>
              <a:t>完善需求工程项目计划</a:t>
            </a:r>
            <a:r>
              <a:rPr lang="zh-CN" altLang="en-US" dirty="0"/>
              <a:t>；                                  </a:t>
            </a:r>
            <a:r>
              <a:rPr lang="en-US" altLang="zh-CN" dirty="0"/>
              <a:t>8.1</a:t>
            </a:r>
            <a:r>
              <a:rPr lang="zh-CN" altLang="en-US" dirty="0"/>
              <a:t>分                               </a:t>
            </a:r>
            <a:endParaRPr lang="zh-CN" altLang="zh-CN" dirty="0"/>
          </a:p>
          <a:p>
            <a:endParaRPr lang="zh-CN" altLang="zh-CN" dirty="0"/>
          </a:p>
          <a:p>
            <a:endParaRPr lang="zh-CN" altLang="en-US" dirty="0"/>
          </a:p>
        </p:txBody>
      </p:sp>
    </p:spTree>
    <p:extLst>
      <p:ext uri="{BB962C8B-B14F-4D97-AF65-F5344CB8AC3E}">
        <p14:creationId xmlns:p14="http://schemas.microsoft.com/office/powerpoint/2010/main" val="197968246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5FBCF5"/>
        </a:solidFill>
        <a:effectLst/>
      </p:bgPr>
    </p:bg>
    <p:spTree>
      <p:nvGrpSpPr>
        <p:cNvPr id="1" name=""/>
        <p:cNvGrpSpPr/>
        <p:nvPr/>
      </p:nvGrpSpPr>
      <p:grpSpPr>
        <a:xfrm>
          <a:off x="0" y="0"/>
          <a:ext cx="0" cy="0"/>
          <a:chOff x="0" y="0"/>
          <a:chExt cx="0" cy="0"/>
        </a:xfrm>
      </p:grpSpPr>
      <p:grpSp>
        <p:nvGrpSpPr>
          <p:cNvPr id="29698" name="组合 249"/>
          <p:cNvGrpSpPr/>
          <p:nvPr/>
        </p:nvGrpSpPr>
        <p:grpSpPr bwMode="auto">
          <a:xfrm>
            <a:off x="346075" y="2189163"/>
            <a:ext cx="3765550" cy="2979737"/>
            <a:chOff x="6550196" y="1156381"/>
            <a:chExt cx="4710460" cy="3727827"/>
          </a:xfrm>
        </p:grpSpPr>
        <p:grpSp>
          <p:nvGrpSpPr>
            <p:cNvPr id="29765" name="组合 73"/>
            <p:cNvGrpSpPr/>
            <p:nvPr/>
          </p:nvGrpSpPr>
          <p:grpSpPr bwMode="auto">
            <a:xfrm>
              <a:off x="6550196" y="1156381"/>
              <a:ext cx="4710460" cy="3727827"/>
              <a:chOff x="6550196" y="1156381"/>
              <a:chExt cx="4710460" cy="3727827"/>
            </a:xfrm>
          </p:grpSpPr>
          <p:grpSp>
            <p:nvGrpSpPr>
              <p:cNvPr id="29807" name="组合 74"/>
              <p:cNvGrpSpPr/>
              <p:nvPr/>
            </p:nvGrpSpPr>
            <p:grpSpPr bwMode="auto">
              <a:xfrm>
                <a:off x="6550196" y="1156381"/>
                <a:ext cx="4710460" cy="3727827"/>
                <a:chOff x="502879" y="819888"/>
                <a:chExt cx="3851442" cy="3048006"/>
              </a:xfrm>
            </p:grpSpPr>
            <p:grpSp>
              <p:nvGrpSpPr>
                <p:cNvPr id="29809" name="组合 76"/>
                <p:cNvGrpSpPr/>
                <p:nvPr/>
              </p:nvGrpSpPr>
              <p:grpSpPr bwMode="auto">
                <a:xfrm>
                  <a:off x="502879" y="819888"/>
                  <a:ext cx="3851442" cy="3048006"/>
                  <a:chOff x="502880" y="819888"/>
                  <a:chExt cx="3732583" cy="2953942"/>
                </a:xfrm>
              </p:grpSpPr>
              <p:sp>
                <p:nvSpPr>
                  <p:cNvPr id="79" name="圆角矩形 1"/>
                  <p:cNvSpPr/>
                  <p:nvPr/>
                </p:nvSpPr>
                <p:spPr>
                  <a:xfrm>
                    <a:off x="502880" y="819888"/>
                    <a:ext cx="3732583" cy="2447192"/>
                  </a:xfrm>
                  <a:custGeom>
                    <a:avLst/>
                    <a:gdLst/>
                    <a:ahLst/>
                    <a:cxnLst/>
                    <a:rect l="l" t="t" r="r" b="b"/>
                    <a:pathLst>
                      <a:path w="5436000" h="3564000">
                        <a:moveTo>
                          <a:pt x="234000" y="223568"/>
                        </a:moveTo>
                        <a:lnTo>
                          <a:pt x="234000" y="2851568"/>
                        </a:lnTo>
                        <a:lnTo>
                          <a:pt x="5202000" y="2851568"/>
                        </a:lnTo>
                        <a:lnTo>
                          <a:pt x="5202000" y="223568"/>
                        </a:lnTo>
                        <a:close/>
                        <a:moveTo>
                          <a:pt x="193953" y="0"/>
                        </a:moveTo>
                        <a:lnTo>
                          <a:pt x="5242047" y="0"/>
                        </a:lnTo>
                        <a:cubicBezTo>
                          <a:pt x="5349164" y="0"/>
                          <a:pt x="5436000" y="86836"/>
                          <a:pt x="5436000" y="193953"/>
                        </a:cubicBezTo>
                        <a:lnTo>
                          <a:pt x="5436000" y="3370047"/>
                        </a:lnTo>
                        <a:cubicBezTo>
                          <a:pt x="5436000" y="3477164"/>
                          <a:pt x="5349164" y="3564000"/>
                          <a:pt x="5242047" y="3564000"/>
                        </a:cubicBezTo>
                        <a:lnTo>
                          <a:pt x="193953" y="3564000"/>
                        </a:lnTo>
                        <a:cubicBezTo>
                          <a:pt x="86836" y="3564000"/>
                          <a:pt x="0" y="3477164"/>
                          <a:pt x="0" y="3370047"/>
                        </a:cubicBezTo>
                        <a:lnTo>
                          <a:pt x="0" y="193953"/>
                        </a:lnTo>
                        <a:cubicBezTo>
                          <a:pt x="0" y="86836"/>
                          <a:pt x="86836" y="0"/>
                          <a:pt x="193953" y="0"/>
                        </a:cubicBezTo>
                        <a:close/>
                      </a:path>
                    </a:pathLst>
                  </a:cu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0" name="圆角矩形 12"/>
                  <p:cNvSpPr/>
                  <p:nvPr/>
                </p:nvSpPr>
                <p:spPr>
                  <a:xfrm>
                    <a:off x="502880" y="819888"/>
                    <a:ext cx="3732583" cy="2111982"/>
                  </a:xfrm>
                  <a:custGeom>
                    <a:avLst/>
                    <a:gdLst/>
                    <a:ahLst/>
                    <a:cxnLst/>
                    <a:rect l="l" t="t" r="r" b="b"/>
                    <a:pathLst>
                      <a:path w="5436000" h="3075136">
                        <a:moveTo>
                          <a:pt x="234000" y="223568"/>
                        </a:moveTo>
                        <a:lnTo>
                          <a:pt x="234000" y="2851568"/>
                        </a:lnTo>
                        <a:lnTo>
                          <a:pt x="5202000" y="2851568"/>
                        </a:lnTo>
                        <a:lnTo>
                          <a:pt x="5202000" y="223568"/>
                        </a:lnTo>
                        <a:close/>
                        <a:moveTo>
                          <a:pt x="193953" y="0"/>
                        </a:moveTo>
                        <a:lnTo>
                          <a:pt x="5242047" y="0"/>
                        </a:lnTo>
                        <a:cubicBezTo>
                          <a:pt x="5349164" y="0"/>
                          <a:pt x="5436000" y="86836"/>
                          <a:pt x="5436000" y="193953"/>
                        </a:cubicBezTo>
                        <a:lnTo>
                          <a:pt x="5436000" y="3075136"/>
                        </a:lnTo>
                        <a:lnTo>
                          <a:pt x="0" y="3075136"/>
                        </a:lnTo>
                        <a:lnTo>
                          <a:pt x="0" y="193953"/>
                        </a:lnTo>
                        <a:cubicBezTo>
                          <a:pt x="0" y="86836"/>
                          <a:pt x="86836" y="0"/>
                          <a:pt x="193953" y="0"/>
                        </a:cubicBezTo>
                        <a:close/>
                      </a:path>
                    </a:pathLst>
                  </a:cu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1" name="矩形 14"/>
                  <p:cNvSpPr/>
                  <p:nvPr/>
                </p:nvSpPr>
                <p:spPr>
                  <a:xfrm>
                    <a:off x="663387" y="974116"/>
                    <a:ext cx="3411568" cy="1803526"/>
                  </a:xfrm>
                  <a:custGeom>
                    <a:avLst/>
                    <a:gdLst/>
                    <a:ahLst/>
                    <a:cxnLst/>
                    <a:rect l="l" t="t" r="r" b="b"/>
                    <a:pathLst>
                      <a:path w="4968000" h="2628000">
                        <a:moveTo>
                          <a:pt x="18000" y="18000"/>
                        </a:moveTo>
                        <a:lnTo>
                          <a:pt x="18000" y="2610000"/>
                        </a:lnTo>
                        <a:lnTo>
                          <a:pt x="4950000" y="2610000"/>
                        </a:lnTo>
                        <a:lnTo>
                          <a:pt x="4950000" y="18000"/>
                        </a:lnTo>
                        <a:close/>
                        <a:moveTo>
                          <a:pt x="0" y="0"/>
                        </a:moveTo>
                        <a:lnTo>
                          <a:pt x="4968000" y="0"/>
                        </a:lnTo>
                        <a:lnTo>
                          <a:pt x="4968000" y="2628000"/>
                        </a:lnTo>
                        <a:lnTo>
                          <a:pt x="0" y="262800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2" name="矩形 81"/>
                  <p:cNvSpPr/>
                  <p:nvPr/>
                </p:nvSpPr>
                <p:spPr>
                  <a:xfrm>
                    <a:off x="1923843" y="3267080"/>
                    <a:ext cx="890659" cy="99147"/>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3" name="矩形 82"/>
                  <p:cNvSpPr/>
                  <p:nvPr/>
                </p:nvSpPr>
                <p:spPr>
                  <a:xfrm>
                    <a:off x="1923843" y="3366227"/>
                    <a:ext cx="890659" cy="272260"/>
                  </a:xfrm>
                  <a:prstGeom prst="rect">
                    <a:avLst/>
                  </a:prstGeom>
                  <a:solidFill>
                    <a:srgbClr val="CFCFC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4" name="圆角矩形 83"/>
                  <p:cNvSpPr/>
                  <p:nvPr/>
                </p:nvSpPr>
                <p:spPr>
                  <a:xfrm>
                    <a:off x="1628006" y="3638487"/>
                    <a:ext cx="1482333" cy="135343"/>
                  </a:xfrm>
                  <a:prstGeom prst="round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5" name="椭圆 84"/>
                  <p:cNvSpPr/>
                  <p:nvPr/>
                </p:nvSpPr>
                <p:spPr>
                  <a:xfrm>
                    <a:off x="2332979" y="860806"/>
                    <a:ext cx="73959" cy="73966"/>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86" name="矩形 23"/>
                  <p:cNvSpPr/>
                  <p:nvPr/>
                </p:nvSpPr>
                <p:spPr>
                  <a:xfrm>
                    <a:off x="2545415" y="819888"/>
                    <a:ext cx="1690048" cy="2447192"/>
                  </a:xfrm>
                  <a:custGeom>
                    <a:avLst/>
                    <a:gdLst/>
                    <a:ahLst/>
                    <a:cxnLst/>
                    <a:rect l="l" t="t" r="r" b="b"/>
                    <a:pathLst>
                      <a:path w="2461290" h="3564000">
                        <a:moveTo>
                          <a:pt x="0" y="0"/>
                        </a:moveTo>
                        <a:lnTo>
                          <a:pt x="2267337" y="0"/>
                        </a:lnTo>
                        <a:cubicBezTo>
                          <a:pt x="2374454" y="0"/>
                          <a:pt x="2461290" y="86836"/>
                          <a:pt x="2461290" y="193953"/>
                        </a:cubicBezTo>
                        <a:lnTo>
                          <a:pt x="2461290" y="3370047"/>
                        </a:lnTo>
                        <a:cubicBezTo>
                          <a:pt x="2461290" y="3477164"/>
                          <a:pt x="2374454" y="3564000"/>
                          <a:pt x="2267337" y="3564000"/>
                        </a:cubicBezTo>
                        <a:lnTo>
                          <a:pt x="1658918" y="3564000"/>
                        </a:lnTo>
                        <a:close/>
                      </a:path>
                    </a:pathLst>
                  </a:custGeom>
                  <a:solidFill>
                    <a:srgbClr val="FFFFF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pic>
              <p:nvPicPr>
                <p:cNvPr id="29810" name="图片 7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33456" y="3046606"/>
                  <a:ext cx="190285" cy="2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6" name="矩形 75"/>
              <p:cNvSpPr/>
              <p:nvPr/>
            </p:nvSpPr>
            <p:spPr>
              <a:xfrm>
                <a:off x="6752754" y="1351015"/>
                <a:ext cx="4305345" cy="2276020"/>
              </a:xfrm>
              <a:prstGeom prst="rect">
                <a:avLst/>
              </a:prstGeom>
              <a:solidFill>
                <a:srgbClr val="FFFBF2"/>
              </a:solidFill>
              <a:ln>
                <a:solidFill>
                  <a:srgbClr val="FFFBF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29766" name="组合 86"/>
            <p:cNvGrpSpPr/>
            <p:nvPr/>
          </p:nvGrpSpPr>
          <p:grpSpPr bwMode="auto">
            <a:xfrm>
              <a:off x="7906207" y="1508126"/>
              <a:ext cx="2330449" cy="2032000"/>
              <a:chOff x="7906207" y="1508126"/>
              <a:chExt cx="2330449" cy="2032000"/>
            </a:xfrm>
          </p:grpSpPr>
          <p:sp>
            <p:nvSpPr>
              <p:cNvPr id="29767" name="Freeform 101"/>
              <p:cNvSpPr/>
              <p:nvPr/>
            </p:nvSpPr>
            <p:spPr bwMode="auto">
              <a:xfrm>
                <a:off x="7906207" y="1508126"/>
                <a:ext cx="1784350" cy="2032000"/>
              </a:xfrm>
              <a:custGeom>
                <a:avLst/>
                <a:gdLst>
                  <a:gd name="T0" fmla="*/ 2147483647 w 784"/>
                  <a:gd name="T1" fmla="*/ 2147483647 h 892"/>
                  <a:gd name="T2" fmla="*/ 0 w 784"/>
                  <a:gd name="T3" fmla="*/ 2147483647 h 892"/>
                  <a:gd name="T4" fmla="*/ 0 w 784"/>
                  <a:gd name="T5" fmla="*/ 2147483647 h 892"/>
                  <a:gd name="T6" fmla="*/ 2147483647 w 784"/>
                  <a:gd name="T7" fmla="*/ 0 h 892"/>
                  <a:gd name="T8" fmla="*/ 2147483647 w 784"/>
                  <a:gd name="T9" fmla="*/ 0 h 892"/>
                  <a:gd name="T10" fmla="*/ 2147483647 w 784"/>
                  <a:gd name="T11" fmla="*/ 2147483647 h 892"/>
                  <a:gd name="T12" fmla="*/ 2147483647 w 784"/>
                  <a:gd name="T13" fmla="*/ 2147483647 h 892"/>
                  <a:gd name="T14" fmla="*/ 2147483647 w 784"/>
                  <a:gd name="T15" fmla="*/ 2147483647 h 892"/>
                  <a:gd name="T16" fmla="*/ 2147483647 w 784"/>
                  <a:gd name="T17" fmla="*/ 2147483647 h 892"/>
                  <a:gd name="T18" fmla="*/ 2147483647 w 784"/>
                  <a:gd name="T19" fmla="*/ 2147483647 h 892"/>
                  <a:gd name="T20" fmla="*/ 2147483647 w 784"/>
                  <a:gd name="T21" fmla="*/ 2147483647 h 892"/>
                  <a:gd name="T22" fmla="*/ 2147483647 w 784"/>
                  <a:gd name="T23" fmla="*/ 2147483647 h 892"/>
                  <a:gd name="T24" fmla="*/ 2147483647 w 784"/>
                  <a:gd name="T25" fmla="*/ 2147483647 h 892"/>
                  <a:gd name="T26" fmla="*/ 2147483647 w 784"/>
                  <a:gd name="T27" fmla="*/ 2147483647 h 892"/>
                  <a:gd name="T28" fmla="*/ 2147483647 w 784"/>
                  <a:gd name="T29" fmla="*/ 2147483647 h 892"/>
                  <a:gd name="T30" fmla="*/ 2147483647 w 784"/>
                  <a:gd name="T31" fmla="*/ 2147483647 h 892"/>
                  <a:gd name="T32" fmla="*/ 2147483647 w 784"/>
                  <a:gd name="T33" fmla="*/ 2147483647 h 892"/>
                  <a:gd name="T34" fmla="*/ 2147483647 w 784"/>
                  <a:gd name="T35" fmla="*/ 2147483647 h 892"/>
                  <a:gd name="T36" fmla="*/ 2147483647 w 784"/>
                  <a:gd name="T37" fmla="*/ 2147483647 h 892"/>
                  <a:gd name="T38" fmla="*/ 2147483647 w 784"/>
                  <a:gd name="T39" fmla="*/ 2147483647 h 892"/>
                  <a:gd name="T40" fmla="*/ 2147483647 w 784"/>
                  <a:gd name="T41" fmla="*/ 2147483647 h 892"/>
                  <a:gd name="T42" fmla="*/ 2147483647 w 784"/>
                  <a:gd name="T43" fmla="*/ 2147483647 h 892"/>
                  <a:gd name="T44" fmla="*/ 2147483647 w 784"/>
                  <a:gd name="T45" fmla="*/ 2147483647 h 892"/>
                  <a:gd name="T46" fmla="*/ 2147483647 w 784"/>
                  <a:gd name="T47" fmla="*/ 2147483647 h 892"/>
                  <a:gd name="T48" fmla="*/ 2147483647 w 784"/>
                  <a:gd name="T49" fmla="*/ 2147483647 h 892"/>
                  <a:gd name="T50" fmla="*/ 2147483647 w 784"/>
                  <a:gd name="T51" fmla="*/ 2147483647 h 892"/>
                  <a:gd name="T52" fmla="*/ 2147483647 w 784"/>
                  <a:gd name="T53" fmla="*/ 2147483647 h 89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784" h="892">
                    <a:moveTo>
                      <a:pt x="446" y="892"/>
                    </a:moveTo>
                    <a:cubicBezTo>
                      <a:pt x="200" y="892"/>
                      <a:pt x="0" y="692"/>
                      <a:pt x="0" y="446"/>
                    </a:cubicBezTo>
                    <a:cubicBezTo>
                      <a:pt x="0" y="446"/>
                      <a:pt x="0" y="446"/>
                      <a:pt x="0" y="446"/>
                    </a:cubicBezTo>
                    <a:cubicBezTo>
                      <a:pt x="0" y="200"/>
                      <a:pt x="200" y="0"/>
                      <a:pt x="446" y="0"/>
                    </a:cubicBezTo>
                    <a:cubicBezTo>
                      <a:pt x="446" y="0"/>
                      <a:pt x="446" y="0"/>
                      <a:pt x="446" y="0"/>
                    </a:cubicBezTo>
                    <a:cubicBezTo>
                      <a:pt x="458" y="0"/>
                      <a:pt x="467" y="9"/>
                      <a:pt x="467" y="21"/>
                    </a:cubicBezTo>
                    <a:cubicBezTo>
                      <a:pt x="467" y="21"/>
                      <a:pt x="467" y="21"/>
                      <a:pt x="467" y="21"/>
                    </a:cubicBezTo>
                    <a:cubicBezTo>
                      <a:pt x="467" y="32"/>
                      <a:pt x="458" y="42"/>
                      <a:pt x="446" y="42"/>
                    </a:cubicBezTo>
                    <a:cubicBezTo>
                      <a:pt x="446" y="42"/>
                      <a:pt x="446" y="42"/>
                      <a:pt x="446" y="42"/>
                    </a:cubicBezTo>
                    <a:cubicBezTo>
                      <a:pt x="335" y="42"/>
                      <a:pt x="234" y="87"/>
                      <a:pt x="160" y="160"/>
                    </a:cubicBezTo>
                    <a:cubicBezTo>
                      <a:pt x="160" y="160"/>
                      <a:pt x="160" y="160"/>
                      <a:pt x="160" y="160"/>
                    </a:cubicBezTo>
                    <a:cubicBezTo>
                      <a:pt x="87" y="233"/>
                      <a:pt x="42" y="334"/>
                      <a:pt x="42" y="446"/>
                    </a:cubicBezTo>
                    <a:cubicBezTo>
                      <a:pt x="42" y="446"/>
                      <a:pt x="42" y="446"/>
                      <a:pt x="42" y="446"/>
                    </a:cubicBezTo>
                    <a:cubicBezTo>
                      <a:pt x="42" y="558"/>
                      <a:pt x="87" y="658"/>
                      <a:pt x="160" y="732"/>
                    </a:cubicBezTo>
                    <a:cubicBezTo>
                      <a:pt x="160" y="732"/>
                      <a:pt x="160" y="732"/>
                      <a:pt x="160" y="732"/>
                    </a:cubicBezTo>
                    <a:cubicBezTo>
                      <a:pt x="234" y="805"/>
                      <a:pt x="335" y="850"/>
                      <a:pt x="446" y="850"/>
                    </a:cubicBezTo>
                    <a:cubicBezTo>
                      <a:pt x="446" y="850"/>
                      <a:pt x="446" y="850"/>
                      <a:pt x="446" y="850"/>
                    </a:cubicBezTo>
                    <a:cubicBezTo>
                      <a:pt x="565" y="850"/>
                      <a:pt x="672" y="799"/>
                      <a:pt x="746" y="718"/>
                    </a:cubicBezTo>
                    <a:cubicBezTo>
                      <a:pt x="746" y="718"/>
                      <a:pt x="746" y="718"/>
                      <a:pt x="746" y="718"/>
                    </a:cubicBezTo>
                    <a:cubicBezTo>
                      <a:pt x="746" y="718"/>
                      <a:pt x="746" y="718"/>
                      <a:pt x="746" y="718"/>
                    </a:cubicBezTo>
                    <a:cubicBezTo>
                      <a:pt x="753" y="709"/>
                      <a:pt x="766" y="709"/>
                      <a:pt x="775" y="716"/>
                    </a:cubicBezTo>
                    <a:cubicBezTo>
                      <a:pt x="775" y="716"/>
                      <a:pt x="775" y="716"/>
                      <a:pt x="775" y="716"/>
                    </a:cubicBezTo>
                    <a:cubicBezTo>
                      <a:pt x="783" y="724"/>
                      <a:pt x="784" y="737"/>
                      <a:pt x="776" y="746"/>
                    </a:cubicBezTo>
                    <a:cubicBezTo>
                      <a:pt x="776" y="746"/>
                      <a:pt x="776" y="746"/>
                      <a:pt x="776" y="746"/>
                    </a:cubicBezTo>
                    <a:cubicBezTo>
                      <a:pt x="695" y="835"/>
                      <a:pt x="577" y="892"/>
                      <a:pt x="446" y="892"/>
                    </a:cubicBezTo>
                    <a:cubicBezTo>
                      <a:pt x="446" y="892"/>
                      <a:pt x="446" y="892"/>
                      <a:pt x="446" y="892"/>
                    </a:cubicBezTo>
                    <a:cubicBezTo>
                      <a:pt x="446" y="892"/>
                      <a:pt x="446" y="892"/>
                      <a:pt x="446" y="892"/>
                    </a:cubicBezTo>
                    <a:close/>
                  </a:path>
                </a:pathLst>
              </a:custGeom>
              <a:solidFill>
                <a:srgbClr val="FEAD1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68" name="Freeform 102"/>
              <p:cNvSpPr/>
              <p:nvPr/>
            </p:nvSpPr>
            <p:spPr bwMode="auto">
              <a:xfrm>
                <a:off x="8087181" y="1689101"/>
                <a:ext cx="1657350" cy="1668463"/>
              </a:xfrm>
              <a:custGeom>
                <a:avLst/>
                <a:gdLst>
                  <a:gd name="T0" fmla="*/ 0 w 728"/>
                  <a:gd name="T1" fmla="*/ 2147483647 h 732"/>
                  <a:gd name="T2" fmla="*/ 2147483647 w 728"/>
                  <a:gd name="T3" fmla="*/ 0 h 732"/>
                  <a:gd name="T4" fmla="*/ 2147483647 w 728"/>
                  <a:gd name="T5" fmla="*/ 0 h 732"/>
                  <a:gd name="T6" fmla="*/ 2147483647 w 728"/>
                  <a:gd name="T7" fmla="*/ 2147483647 h 732"/>
                  <a:gd name="T8" fmla="*/ 2147483647 w 728"/>
                  <a:gd name="T9" fmla="*/ 2147483647 h 732"/>
                  <a:gd name="T10" fmla="*/ 2147483647 w 728"/>
                  <a:gd name="T11" fmla="*/ 2147483647 h 732"/>
                  <a:gd name="T12" fmla="*/ 2147483647 w 728"/>
                  <a:gd name="T13" fmla="*/ 2147483647 h 732"/>
                  <a:gd name="T14" fmla="*/ 2147483647 w 728"/>
                  <a:gd name="T15" fmla="*/ 2147483647 h 732"/>
                  <a:gd name="T16" fmla="*/ 2147483647 w 728"/>
                  <a:gd name="T17" fmla="*/ 2147483647 h 732"/>
                  <a:gd name="T18" fmla="*/ 2147483647 w 728"/>
                  <a:gd name="T19" fmla="*/ 2147483647 h 732"/>
                  <a:gd name="T20" fmla="*/ 2147483647 w 728"/>
                  <a:gd name="T21" fmla="*/ 2147483647 h 732"/>
                  <a:gd name="T22" fmla="*/ 2147483647 w 728"/>
                  <a:gd name="T23" fmla="*/ 2147483647 h 732"/>
                  <a:gd name="T24" fmla="*/ 2147483647 w 728"/>
                  <a:gd name="T25" fmla="*/ 2147483647 h 732"/>
                  <a:gd name="T26" fmla="*/ 2147483647 w 728"/>
                  <a:gd name="T27" fmla="*/ 2147483647 h 732"/>
                  <a:gd name="T28" fmla="*/ 2147483647 w 728"/>
                  <a:gd name="T29" fmla="*/ 2147483647 h 732"/>
                  <a:gd name="T30" fmla="*/ 2147483647 w 728"/>
                  <a:gd name="T31" fmla="*/ 2147483647 h 732"/>
                  <a:gd name="T32" fmla="*/ 2147483647 w 728"/>
                  <a:gd name="T33" fmla="*/ 2147483647 h 732"/>
                  <a:gd name="T34" fmla="*/ 2147483647 w 728"/>
                  <a:gd name="T35" fmla="*/ 2147483647 h 732"/>
                  <a:gd name="T36" fmla="*/ 2147483647 w 728"/>
                  <a:gd name="T37" fmla="*/ 2147483647 h 732"/>
                  <a:gd name="T38" fmla="*/ 2147483647 w 728"/>
                  <a:gd name="T39" fmla="*/ 2147483647 h 732"/>
                  <a:gd name="T40" fmla="*/ 2147483647 w 728"/>
                  <a:gd name="T41" fmla="*/ 2147483647 h 732"/>
                  <a:gd name="T42" fmla="*/ 2147483647 w 728"/>
                  <a:gd name="T43" fmla="*/ 2147483647 h 732"/>
                  <a:gd name="T44" fmla="*/ 2147483647 w 728"/>
                  <a:gd name="T45" fmla="*/ 2147483647 h 732"/>
                  <a:gd name="T46" fmla="*/ 2147483647 w 728"/>
                  <a:gd name="T47" fmla="*/ 2147483647 h 732"/>
                  <a:gd name="T48" fmla="*/ 0 w 728"/>
                  <a:gd name="T49" fmla="*/ 2147483647 h 73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728" h="732">
                    <a:moveTo>
                      <a:pt x="0" y="366"/>
                    </a:moveTo>
                    <a:cubicBezTo>
                      <a:pt x="0" y="164"/>
                      <a:pt x="164" y="0"/>
                      <a:pt x="366" y="0"/>
                    </a:cubicBezTo>
                    <a:cubicBezTo>
                      <a:pt x="366" y="0"/>
                      <a:pt x="366" y="0"/>
                      <a:pt x="366" y="0"/>
                    </a:cubicBezTo>
                    <a:cubicBezTo>
                      <a:pt x="378" y="0"/>
                      <a:pt x="387" y="9"/>
                      <a:pt x="387" y="21"/>
                    </a:cubicBezTo>
                    <a:cubicBezTo>
                      <a:pt x="387" y="21"/>
                      <a:pt x="387" y="21"/>
                      <a:pt x="387" y="21"/>
                    </a:cubicBezTo>
                    <a:cubicBezTo>
                      <a:pt x="387" y="32"/>
                      <a:pt x="378" y="41"/>
                      <a:pt x="366" y="41"/>
                    </a:cubicBezTo>
                    <a:cubicBezTo>
                      <a:pt x="366" y="41"/>
                      <a:pt x="366" y="41"/>
                      <a:pt x="366" y="41"/>
                    </a:cubicBezTo>
                    <a:cubicBezTo>
                      <a:pt x="277" y="41"/>
                      <a:pt x="196" y="78"/>
                      <a:pt x="137" y="137"/>
                    </a:cubicBezTo>
                    <a:cubicBezTo>
                      <a:pt x="137" y="137"/>
                      <a:pt x="137" y="137"/>
                      <a:pt x="137" y="137"/>
                    </a:cubicBezTo>
                    <a:cubicBezTo>
                      <a:pt x="78" y="195"/>
                      <a:pt x="42" y="276"/>
                      <a:pt x="42" y="366"/>
                    </a:cubicBezTo>
                    <a:cubicBezTo>
                      <a:pt x="42" y="366"/>
                      <a:pt x="42" y="366"/>
                      <a:pt x="42" y="366"/>
                    </a:cubicBezTo>
                    <a:cubicBezTo>
                      <a:pt x="42" y="455"/>
                      <a:pt x="78" y="536"/>
                      <a:pt x="137" y="595"/>
                    </a:cubicBezTo>
                    <a:cubicBezTo>
                      <a:pt x="137" y="595"/>
                      <a:pt x="137" y="595"/>
                      <a:pt x="137" y="595"/>
                    </a:cubicBezTo>
                    <a:cubicBezTo>
                      <a:pt x="196" y="654"/>
                      <a:pt x="277" y="690"/>
                      <a:pt x="366" y="690"/>
                    </a:cubicBezTo>
                    <a:cubicBezTo>
                      <a:pt x="366" y="690"/>
                      <a:pt x="366" y="690"/>
                      <a:pt x="366" y="690"/>
                    </a:cubicBezTo>
                    <a:cubicBezTo>
                      <a:pt x="525" y="690"/>
                      <a:pt x="658" y="575"/>
                      <a:pt x="685" y="425"/>
                    </a:cubicBezTo>
                    <a:cubicBezTo>
                      <a:pt x="685" y="425"/>
                      <a:pt x="685" y="425"/>
                      <a:pt x="685" y="425"/>
                    </a:cubicBezTo>
                    <a:cubicBezTo>
                      <a:pt x="685" y="425"/>
                      <a:pt x="685" y="425"/>
                      <a:pt x="685" y="425"/>
                    </a:cubicBezTo>
                    <a:cubicBezTo>
                      <a:pt x="687" y="413"/>
                      <a:pt x="698" y="406"/>
                      <a:pt x="710" y="408"/>
                    </a:cubicBezTo>
                    <a:cubicBezTo>
                      <a:pt x="710" y="408"/>
                      <a:pt x="710" y="408"/>
                      <a:pt x="710" y="408"/>
                    </a:cubicBezTo>
                    <a:cubicBezTo>
                      <a:pt x="721" y="410"/>
                      <a:pt x="728" y="421"/>
                      <a:pt x="726" y="432"/>
                    </a:cubicBezTo>
                    <a:cubicBezTo>
                      <a:pt x="726" y="432"/>
                      <a:pt x="726" y="432"/>
                      <a:pt x="726" y="432"/>
                    </a:cubicBezTo>
                    <a:cubicBezTo>
                      <a:pt x="695" y="602"/>
                      <a:pt x="546" y="732"/>
                      <a:pt x="366" y="732"/>
                    </a:cubicBezTo>
                    <a:cubicBezTo>
                      <a:pt x="366" y="732"/>
                      <a:pt x="366" y="732"/>
                      <a:pt x="366" y="732"/>
                    </a:cubicBezTo>
                    <a:cubicBezTo>
                      <a:pt x="164" y="732"/>
                      <a:pt x="0" y="568"/>
                      <a:pt x="0" y="366"/>
                    </a:cubicBezTo>
                    <a:close/>
                  </a:path>
                </a:pathLst>
              </a:custGeom>
              <a:solidFill>
                <a:srgbClr val="E12F2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69" name="Freeform 103"/>
              <p:cNvSpPr/>
              <p:nvPr/>
            </p:nvSpPr>
            <p:spPr bwMode="auto">
              <a:xfrm>
                <a:off x="8269744" y="1871664"/>
                <a:ext cx="1123950" cy="1303338"/>
              </a:xfrm>
              <a:custGeom>
                <a:avLst/>
                <a:gdLst>
                  <a:gd name="T0" fmla="*/ 0 w 494"/>
                  <a:gd name="T1" fmla="*/ 2147483647 h 572"/>
                  <a:gd name="T2" fmla="*/ 2147483647 w 494"/>
                  <a:gd name="T3" fmla="*/ 0 h 572"/>
                  <a:gd name="T4" fmla="*/ 2147483647 w 494"/>
                  <a:gd name="T5" fmla="*/ 0 h 572"/>
                  <a:gd name="T6" fmla="*/ 2147483647 w 494"/>
                  <a:gd name="T7" fmla="*/ 2147483647 h 572"/>
                  <a:gd name="T8" fmla="*/ 2147483647 w 494"/>
                  <a:gd name="T9" fmla="*/ 2147483647 h 572"/>
                  <a:gd name="T10" fmla="*/ 2147483647 w 494"/>
                  <a:gd name="T11" fmla="*/ 2147483647 h 572"/>
                  <a:gd name="T12" fmla="*/ 2147483647 w 494"/>
                  <a:gd name="T13" fmla="*/ 2147483647 h 572"/>
                  <a:gd name="T14" fmla="*/ 2147483647 w 494"/>
                  <a:gd name="T15" fmla="*/ 2147483647 h 572"/>
                  <a:gd name="T16" fmla="*/ 2147483647 w 494"/>
                  <a:gd name="T17" fmla="*/ 2147483647 h 572"/>
                  <a:gd name="T18" fmla="*/ 2147483647 w 494"/>
                  <a:gd name="T19" fmla="*/ 2147483647 h 572"/>
                  <a:gd name="T20" fmla="*/ 2147483647 w 494"/>
                  <a:gd name="T21" fmla="*/ 2147483647 h 572"/>
                  <a:gd name="T22" fmla="*/ 2147483647 w 494"/>
                  <a:gd name="T23" fmla="*/ 2147483647 h 572"/>
                  <a:gd name="T24" fmla="*/ 2147483647 w 494"/>
                  <a:gd name="T25" fmla="*/ 2147483647 h 572"/>
                  <a:gd name="T26" fmla="*/ 2147483647 w 494"/>
                  <a:gd name="T27" fmla="*/ 2147483647 h 572"/>
                  <a:gd name="T28" fmla="*/ 2147483647 w 494"/>
                  <a:gd name="T29" fmla="*/ 2147483647 h 572"/>
                  <a:gd name="T30" fmla="*/ 2147483647 w 494"/>
                  <a:gd name="T31" fmla="*/ 2147483647 h 572"/>
                  <a:gd name="T32" fmla="*/ 2147483647 w 494"/>
                  <a:gd name="T33" fmla="*/ 2147483647 h 572"/>
                  <a:gd name="T34" fmla="*/ 2147483647 w 494"/>
                  <a:gd name="T35" fmla="*/ 2147483647 h 572"/>
                  <a:gd name="T36" fmla="*/ 2147483647 w 494"/>
                  <a:gd name="T37" fmla="*/ 2147483647 h 572"/>
                  <a:gd name="T38" fmla="*/ 2147483647 w 494"/>
                  <a:gd name="T39" fmla="*/ 2147483647 h 572"/>
                  <a:gd name="T40" fmla="*/ 2147483647 w 494"/>
                  <a:gd name="T41" fmla="*/ 2147483647 h 572"/>
                  <a:gd name="T42" fmla="*/ 2147483647 w 494"/>
                  <a:gd name="T43" fmla="*/ 2147483647 h 572"/>
                  <a:gd name="T44" fmla="*/ 2147483647 w 494"/>
                  <a:gd name="T45" fmla="*/ 2147483647 h 572"/>
                  <a:gd name="T46" fmla="*/ 0 w 494"/>
                  <a:gd name="T47" fmla="*/ 2147483647 h 57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94" h="572">
                    <a:moveTo>
                      <a:pt x="0" y="286"/>
                    </a:moveTo>
                    <a:cubicBezTo>
                      <a:pt x="0" y="128"/>
                      <a:pt x="129" y="0"/>
                      <a:pt x="286" y="0"/>
                    </a:cubicBezTo>
                    <a:cubicBezTo>
                      <a:pt x="286" y="0"/>
                      <a:pt x="286" y="0"/>
                      <a:pt x="286" y="0"/>
                    </a:cubicBezTo>
                    <a:cubicBezTo>
                      <a:pt x="298" y="0"/>
                      <a:pt x="307" y="9"/>
                      <a:pt x="307" y="21"/>
                    </a:cubicBezTo>
                    <a:cubicBezTo>
                      <a:pt x="307" y="21"/>
                      <a:pt x="307" y="21"/>
                      <a:pt x="307" y="21"/>
                    </a:cubicBezTo>
                    <a:cubicBezTo>
                      <a:pt x="307" y="32"/>
                      <a:pt x="298" y="41"/>
                      <a:pt x="286" y="41"/>
                    </a:cubicBezTo>
                    <a:cubicBezTo>
                      <a:pt x="286" y="41"/>
                      <a:pt x="286" y="41"/>
                      <a:pt x="286" y="41"/>
                    </a:cubicBezTo>
                    <a:cubicBezTo>
                      <a:pt x="219" y="41"/>
                      <a:pt x="158" y="69"/>
                      <a:pt x="114" y="113"/>
                    </a:cubicBezTo>
                    <a:cubicBezTo>
                      <a:pt x="114" y="113"/>
                      <a:pt x="114" y="113"/>
                      <a:pt x="114" y="113"/>
                    </a:cubicBezTo>
                    <a:cubicBezTo>
                      <a:pt x="69" y="157"/>
                      <a:pt x="42" y="218"/>
                      <a:pt x="42" y="286"/>
                    </a:cubicBezTo>
                    <a:cubicBezTo>
                      <a:pt x="42" y="286"/>
                      <a:pt x="42" y="286"/>
                      <a:pt x="42" y="286"/>
                    </a:cubicBezTo>
                    <a:cubicBezTo>
                      <a:pt x="42" y="353"/>
                      <a:pt x="69" y="414"/>
                      <a:pt x="114" y="459"/>
                    </a:cubicBezTo>
                    <a:cubicBezTo>
                      <a:pt x="114" y="459"/>
                      <a:pt x="114" y="459"/>
                      <a:pt x="114" y="459"/>
                    </a:cubicBezTo>
                    <a:cubicBezTo>
                      <a:pt x="158" y="503"/>
                      <a:pt x="219" y="530"/>
                      <a:pt x="286" y="530"/>
                    </a:cubicBezTo>
                    <a:cubicBezTo>
                      <a:pt x="286" y="530"/>
                      <a:pt x="286" y="530"/>
                      <a:pt x="286" y="530"/>
                    </a:cubicBezTo>
                    <a:cubicBezTo>
                      <a:pt x="352" y="530"/>
                      <a:pt x="412" y="504"/>
                      <a:pt x="456" y="462"/>
                    </a:cubicBezTo>
                    <a:cubicBezTo>
                      <a:pt x="456" y="462"/>
                      <a:pt x="456" y="462"/>
                      <a:pt x="456" y="462"/>
                    </a:cubicBezTo>
                    <a:cubicBezTo>
                      <a:pt x="464" y="454"/>
                      <a:pt x="478" y="454"/>
                      <a:pt x="486" y="462"/>
                    </a:cubicBezTo>
                    <a:cubicBezTo>
                      <a:pt x="486" y="462"/>
                      <a:pt x="486" y="462"/>
                      <a:pt x="486" y="462"/>
                    </a:cubicBezTo>
                    <a:cubicBezTo>
                      <a:pt x="494" y="470"/>
                      <a:pt x="493" y="483"/>
                      <a:pt x="485" y="491"/>
                    </a:cubicBezTo>
                    <a:cubicBezTo>
                      <a:pt x="485" y="491"/>
                      <a:pt x="485" y="491"/>
                      <a:pt x="485" y="491"/>
                    </a:cubicBezTo>
                    <a:cubicBezTo>
                      <a:pt x="434" y="541"/>
                      <a:pt x="363" y="572"/>
                      <a:pt x="286" y="572"/>
                    </a:cubicBezTo>
                    <a:cubicBezTo>
                      <a:pt x="286" y="572"/>
                      <a:pt x="286" y="572"/>
                      <a:pt x="286" y="572"/>
                    </a:cubicBezTo>
                    <a:cubicBezTo>
                      <a:pt x="129" y="572"/>
                      <a:pt x="0" y="444"/>
                      <a:pt x="0" y="286"/>
                    </a:cubicBezTo>
                    <a:close/>
                  </a:path>
                </a:pathLst>
              </a:custGeom>
              <a:solidFill>
                <a:srgbClr val="389AA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0" name="Freeform 104"/>
              <p:cNvSpPr/>
              <p:nvPr/>
            </p:nvSpPr>
            <p:spPr bwMode="auto">
              <a:xfrm>
                <a:off x="8452306" y="2054226"/>
                <a:ext cx="595312" cy="938213"/>
              </a:xfrm>
              <a:custGeom>
                <a:avLst/>
                <a:gdLst>
                  <a:gd name="T0" fmla="*/ 2147483647 w 262"/>
                  <a:gd name="T1" fmla="*/ 2147483647 h 412"/>
                  <a:gd name="T2" fmla="*/ 0 w 262"/>
                  <a:gd name="T3" fmla="*/ 2147483647 h 412"/>
                  <a:gd name="T4" fmla="*/ 0 w 262"/>
                  <a:gd name="T5" fmla="*/ 2147483647 h 412"/>
                  <a:gd name="T6" fmla="*/ 2147483647 w 262"/>
                  <a:gd name="T7" fmla="*/ 0 h 412"/>
                  <a:gd name="T8" fmla="*/ 2147483647 w 262"/>
                  <a:gd name="T9" fmla="*/ 0 h 412"/>
                  <a:gd name="T10" fmla="*/ 2147483647 w 262"/>
                  <a:gd name="T11" fmla="*/ 2147483647 h 412"/>
                  <a:gd name="T12" fmla="*/ 2147483647 w 262"/>
                  <a:gd name="T13" fmla="*/ 2147483647 h 412"/>
                  <a:gd name="T14" fmla="*/ 2147483647 w 262"/>
                  <a:gd name="T15" fmla="*/ 2147483647 h 412"/>
                  <a:gd name="T16" fmla="*/ 2147483647 w 262"/>
                  <a:gd name="T17" fmla="*/ 2147483647 h 412"/>
                  <a:gd name="T18" fmla="*/ 2147483647 w 262"/>
                  <a:gd name="T19" fmla="*/ 2147483647 h 412"/>
                  <a:gd name="T20" fmla="*/ 2147483647 w 262"/>
                  <a:gd name="T21" fmla="*/ 2147483647 h 412"/>
                  <a:gd name="T22" fmla="*/ 2147483647 w 262"/>
                  <a:gd name="T23" fmla="*/ 2147483647 h 412"/>
                  <a:gd name="T24" fmla="*/ 2147483647 w 262"/>
                  <a:gd name="T25" fmla="*/ 2147483647 h 412"/>
                  <a:gd name="T26" fmla="*/ 2147483647 w 262"/>
                  <a:gd name="T27" fmla="*/ 2147483647 h 412"/>
                  <a:gd name="T28" fmla="*/ 2147483647 w 262"/>
                  <a:gd name="T29" fmla="*/ 2147483647 h 412"/>
                  <a:gd name="T30" fmla="*/ 2147483647 w 262"/>
                  <a:gd name="T31" fmla="*/ 2147483647 h 412"/>
                  <a:gd name="T32" fmla="*/ 2147483647 w 262"/>
                  <a:gd name="T33" fmla="*/ 2147483647 h 412"/>
                  <a:gd name="T34" fmla="*/ 2147483647 w 262"/>
                  <a:gd name="T35" fmla="*/ 2147483647 h 412"/>
                  <a:gd name="T36" fmla="*/ 2147483647 w 262"/>
                  <a:gd name="T37" fmla="*/ 2147483647 h 412"/>
                  <a:gd name="T38" fmla="*/ 2147483647 w 262"/>
                  <a:gd name="T39" fmla="*/ 2147483647 h 412"/>
                  <a:gd name="T40" fmla="*/ 2147483647 w 262"/>
                  <a:gd name="T41" fmla="*/ 2147483647 h 412"/>
                  <a:gd name="T42" fmla="*/ 2147483647 w 262"/>
                  <a:gd name="T43" fmla="*/ 2147483647 h 412"/>
                  <a:gd name="T44" fmla="*/ 2147483647 w 262"/>
                  <a:gd name="T45" fmla="*/ 2147483647 h 412"/>
                  <a:gd name="T46" fmla="*/ 2147483647 w 262"/>
                  <a:gd name="T47" fmla="*/ 2147483647 h 412"/>
                  <a:gd name="T48" fmla="*/ 2147483647 w 262"/>
                  <a:gd name="T49" fmla="*/ 2147483647 h 412"/>
                  <a:gd name="T50" fmla="*/ 2147483647 w 262"/>
                  <a:gd name="T51" fmla="*/ 2147483647 h 412"/>
                  <a:gd name="T52" fmla="*/ 2147483647 w 262"/>
                  <a:gd name="T53" fmla="*/ 2147483647 h 41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62" h="412">
                    <a:moveTo>
                      <a:pt x="206" y="412"/>
                    </a:moveTo>
                    <a:cubicBezTo>
                      <a:pt x="93" y="412"/>
                      <a:pt x="0" y="320"/>
                      <a:pt x="0" y="206"/>
                    </a:cubicBezTo>
                    <a:cubicBezTo>
                      <a:pt x="0" y="206"/>
                      <a:pt x="0" y="206"/>
                      <a:pt x="0" y="206"/>
                    </a:cubicBezTo>
                    <a:cubicBezTo>
                      <a:pt x="0" y="92"/>
                      <a:pt x="93" y="0"/>
                      <a:pt x="206" y="0"/>
                    </a:cubicBezTo>
                    <a:cubicBezTo>
                      <a:pt x="206" y="0"/>
                      <a:pt x="206" y="0"/>
                      <a:pt x="206" y="0"/>
                    </a:cubicBezTo>
                    <a:cubicBezTo>
                      <a:pt x="218" y="0"/>
                      <a:pt x="227" y="9"/>
                      <a:pt x="227" y="20"/>
                    </a:cubicBezTo>
                    <a:cubicBezTo>
                      <a:pt x="227" y="20"/>
                      <a:pt x="227" y="20"/>
                      <a:pt x="227" y="20"/>
                    </a:cubicBezTo>
                    <a:cubicBezTo>
                      <a:pt x="227" y="32"/>
                      <a:pt x="218" y="41"/>
                      <a:pt x="206" y="41"/>
                    </a:cubicBezTo>
                    <a:cubicBezTo>
                      <a:pt x="206" y="41"/>
                      <a:pt x="206" y="41"/>
                      <a:pt x="206" y="41"/>
                    </a:cubicBezTo>
                    <a:cubicBezTo>
                      <a:pt x="161" y="41"/>
                      <a:pt x="120" y="60"/>
                      <a:pt x="90" y="89"/>
                    </a:cubicBezTo>
                    <a:cubicBezTo>
                      <a:pt x="90" y="89"/>
                      <a:pt x="90" y="89"/>
                      <a:pt x="90" y="89"/>
                    </a:cubicBezTo>
                    <a:cubicBezTo>
                      <a:pt x="60" y="119"/>
                      <a:pt x="42" y="160"/>
                      <a:pt x="42" y="206"/>
                    </a:cubicBezTo>
                    <a:cubicBezTo>
                      <a:pt x="42" y="206"/>
                      <a:pt x="42" y="206"/>
                      <a:pt x="42" y="206"/>
                    </a:cubicBezTo>
                    <a:cubicBezTo>
                      <a:pt x="42" y="251"/>
                      <a:pt x="60" y="292"/>
                      <a:pt x="90" y="322"/>
                    </a:cubicBezTo>
                    <a:cubicBezTo>
                      <a:pt x="90" y="322"/>
                      <a:pt x="90" y="322"/>
                      <a:pt x="90" y="322"/>
                    </a:cubicBezTo>
                    <a:cubicBezTo>
                      <a:pt x="120" y="352"/>
                      <a:pt x="161" y="370"/>
                      <a:pt x="206" y="370"/>
                    </a:cubicBezTo>
                    <a:cubicBezTo>
                      <a:pt x="206" y="370"/>
                      <a:pt x="206" y="370"/>
                      <a:pt x="206" y="370"/>
                    </a:cubicBezTo>
                    <a:cubicBezTo>
                      <a:pt x="217" y="370"/>
                      <a:pt x="227" y="369"/>
                      <a:pt x="236" y="368"/>
                    </a:cubicBezTo>
                    <a:cubicBezTo>
                      <a:pt x="236" y="368"/>
                      <a:pt x="236" y="368"/>
                      <a:pt x="236" y="368"/>
                    </a:cubicBezTo>
                    <a:cubicBezTo>
                      <a:pt x="236" y="368"/>
                      <a:pt x="236" y="368"/>
                      <a:pt x="236" y="368"/>
                    </a:cubicBezTo>
                    <a:cubicBezTo>
                      <a:pt x="247" y="366"/>
                      <a:pt x="258" y="373"/>
                      <a:pt x="260" y="384"/>
                    </a:cubicBezTo>
                    <a:cubicBezTo>
                      <a:pt x="260" y="384"/>
                      <a:pt x="260" y="384"/>
                      <a:pt x="260" y="384"/>
                    </a:cubicBezTo>
                    <a:cubicBezTo>
                      <a:pt x="262" y="396"/>
                      <a:pt x="255" y="406"/>
                      <a:pt x="244" y="409"/>
                    </a:cubicBezTo>
                    <a:cubicBezTo>
                      <a:pt x="244" y="409"/>
                      <a:pt x="244" y="409"/>
                      <a:pt x="244" y="409"/>
                    </a:cubicBezTo>
                    <a:cubicBezTo>
                      <a:pt x="232" y="411"/>
                      <a:pt x="219" y="412"/>
                      <a:pt x="206" y="412"/>
                    </a:cubicBezTo>
                    <a:cubicBezTo>
                      <a:pt x="206" y="412"/>
                      <a:pt x="206" y="412"/>
                      <a:pt x="206" y="412"/>
                    </a:cubicBezTo>
                    <a:cubicBezTo>
                      <a:pt x="206" y="412"/>
                      <a:pt x="206" y="412"/>
                      <a:pt x="206" y="412"/>
                    </a:cubicBezTo>
                    <a:close/>
                  </a:path>
                </a:pathLst>
              </a:custGeom>
              <a:solidFill>
                <a:srgbClr val="01B49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1" name="Freeform 105"/>
              <p:cNvSpPr/>
              <p:nvPr/>
            </p:nvSpPr>
            <p:spPr bwMode="auto">
              <a:xfrm>
                <a:off x="8633281" y="2236789"/>
                <a:ext cx="334962" cy="514350"/>
              </a:xfrm>
              <a:custGeom>
                <a:avLst/>
                <a:gdLst>
                  <a:gd name="T0" fmla="*/ 2147483647 w 147"/>
                  <a:gd name="T1" fmla="*/ 2147483647 h 226"/>
                  <a:gd name="T2" fmla="*/ 0 w 147"/>
                  <a:gd name="T3" fmla="*/ 2147483647 h 226"/>
                  <a:gd name="T4" fmla="*/ 0 w 147"/>
                  <a:gd name="T5" fmla="*/ 2147483647 h 226"/>
                  <a:gd name="T6" fmla="*/ 2147483647 w 147"/>
                  <a:gd name="T7" fmla="*/ 0 h 226"/>
                  <a:gd name="T8" fmla="*/ 2147483647 w 147"/>
                  <a:gd name="T9" fmla="*/ 0 h 226"/>
                  <a:gd name="T10" fmla="*/ 2147483647 w 147"/>
                  <a:gd name="T11" fmla="*/ 2147483647 h 226"/>
                  <a:gd name="T12" fmla="*/ 2147483647 w 147"/>
                  <a:gd name="T13" fmla="*/ 2147483647 h 226"/>
                  <a:gd name="T14" fmla="*/ 2147483647 w 147"/>
                  <a:gd name="T15" fmla="*/ 2147483647 h 226"/>
                  <a:gd name="T16" fmla="*/ 2147483647 w 147"/>
                  <a:gd name="T17" fmla="*/ 2147483647 h 226"/>
                  <a:gd name="T18" fmla="*/ 2147483647 w 147"/>
                  <a:gd name="T19" fmla="*/ 2147483647 h 226"/>
                  <a:gd name="T20" fmla="*/ 2147483647 w 147"/>
                  <a:gd name="T21" fmla="*/ 2147483647 h 226"/>
                  <a:gd name="T22" fmla="*/ 2147483647 w 147"/>
                  <a:gd name="T23" fmla="*/ 2147483647 h 226"/>
                  <a:gd name="T24" fmla="*/ 2147483647 w 147"/>
                  <a:gd name="T25" fmla="*/ 2147483647 h 226"/>
                  <a:gd name="T26" fmla="*/ 2147483647 w 147"/>
                  <a:gd name="T27" fmla="*/ 2147483647 h 226"/>
                  <a:gd name="T28" fmla="*/ 2147483647 w 147"/>
                  <a:gd name="T29" fmla="*/ 2147483647 h 226"/>
                  <a:gd name="T30" fmla="*/ 2147483647 w 147"/>
                  <a:gd name="T31" fmla="*/ 2147483647 h 226"/>
                  <a:gd name="T32" fmla="*/ 2147483647 w 147"/>
                  <a:gd name="T33" fmla="*/ 2147483647 h 226"/>
                  <a:gd name="T34" fmla="*/ 2147483647 w 147"/>
                  <a:gd name="T35" fmla="*/ 2147483647 h 226"/>
                  <a:gd name="T36" fmla="*/ 2147483647 w 147"/>
                  <a:gd name="T37" fmla="*/ 2147483647 h 226"/>
                  <a:gd name="T38" fmla="*/ 2147483647 w 147"/>
                  <a:gd name="T39" fmla="*/ 2147483647 h 226"/>
                  <a:gd name="T40" fmla="*/ 2147483647 w 147"/>
                  <a:gd name="T41" fmla="*/ 2147483647 h 22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47" h="226">
                    <a:moveTo>
                      <a:pt x="43" y="221"/>
                    </a:moveTo>
                    <a:cubicBezTo>
                      <a:pt x="17" y="198"/>
                      <a:pt x="0" y="164"/>
                      <a:pt x="0" y="126"/>
                    </a:cubicBezTo>
                    <a:cubicBezTo>
                      <a:pt x="0" y="126"/>
                      <a:pt x="0" y="126"/>
                      <a:pt x="0" y="126"/>
                    </a:cubicBezTo>
                    <a:cubicBezTo>
                      <a:pt x="0" y="56"/>
                      <a:pt x="57" y="0"/>
                      <a:pt x="126" y="0"/>
                    </a:cubicBezTo>
                    <a:cubicBezTo>
                      <a:pt x="126" y="0"/>
                      <a:pt x="126" y="0"/>
                      <a:pt x="126" y="0"/>
                    </a:cubicBezTo>
                    <a:cubicBezTo>
                      <a:pt x="138" y="0"/>
                      <a:pt x="147" y="9"/>
                      <a:pt x="147" y="20"/>
                    </a:cubicBezTo>
                    <a:cubicBezTo>
                      <a:pt x="147" y="20"/>
                      <a:pt x="147" y="20"/>
                      <a:pt x="147" y="20"/>
                    </a:cubicBezTo>
                    <a:cubicBezTo>
                      <a:pt x="147" y="32"/>
                      <a:pt x="138" y="41"/>
                      <a:pt x="126" y="41"/>
                    </a:cubicBezTo>
                    <a:cubicBezTo>
                      <a:pt x="126" y="41"/>
                      <a:pt x="126" y="41"/>
                      <a:pt x="126" y="41"/>
                    </a:cubicBezTo>
                    <a:cubicBezTo>
                      <a:pt x="103" y="41"/>
                      <a:pt x="82" y="51"/>
                      <a:pt x="66" y="66"/>
                    </a:cubicBezTo>
                    <a:cubicBezTo>
                      <a:pt x="66" y="66"/>
                      <a:pt x="66" y="66"/>
                      <a:pt x="66" y="66"/>
                    </a:cubicBezTo>
                    <a:cubicBezTo>
                      <a:pt x="51" y="81"/>
                      <a:pt x="42" y="102"/>
                      <a:pt x="42" y="126"/>
                    </a:cubicBezTo>
                    <a:cubicBezTo>
                      <a:pt x="42" y="126"/>
                      <a:pt x="42" y="126"/>
                      <a:pt x="42" y="126"/>
                    </a:cubicBezTo>
                    <a:cubicBezTo>
                      <a:pt x="42" y="151"/>
                      <a:pt x="53" y="174"/>
                      <a:pt x="71" y="189"/>
                    </a:cubicBezTo>
                    <a:cubicBezTo>
                      <a:pt x="71" y="189"/>
                      <a:pt x="71" y="189"/>
                      <a:pt x="71" y="189"/>
                    </a:cubicBezTo>
                    <a:cubicBezTo>
                      <a:pt x="71" y="189"/>
                      <a:pt x="71" y="189"/>
                      <a:pt x="71" y="189"/>
                    </a:cubicBezTo>
                    <a:cubicBezTo>
                      <a:pt x="79" y="197"/>
                      <a:pt x="80" y="210"/>
                      <a:pt x="72" y="219"/>
                    </a:cubicBezTo>
                    <a:cubicBezTo>
                      <a:pt x="72" y="219"/>
                      <a:pt x="72" y="219"/>
                      <a:pt x="72" y="219"/>
                    </a:cubicBezTo>
                    <a:cubicBezTo>
                      <a:pt x="68" y="223"/>
                      <a:pt x="63" y="226"/>
                      <a:pt x="57" y="226"/>
                    </a:cubicBezTo>
                    <a:cubicBezTo>
                      <a:pt x="57" y="226"/>
                      <a:pt x="57" y="226"/>
                      <a:pt x="57" y="226"/>
                    </a:cubicBezTo>
                    <a:cubicBezTo>
                      <a:pt x="52" y="226"/>
                      <a:pt x="47" y="224"/>
                      <a:pt x="43" y="221"/>
                    </a:cubicBezTo>
                    <a:close/>
                  </a:path>
                </a:pathLst>
              </a:custGeom>
              <a:solidFill>
                <a:srgbClr val="5A805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2" name="Freeform 106"/>
              <p:cNvSpPr>
                <a:spLocks noEditPoints="1"/>
              </p:cNvSpPr>
              <p:nvPr/>
            </p:nvSpPr>
            <p:spPr bwMode="auto">
              <a:xfrm>
                <a:off x="9036506" y="2281239"/>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w 630"/>
                  <a:gd name="T17" fmla="*/ 2147483647 h 141"/>
                  <a:gd name="T18" fmla="*/ 0 w 630"/>
                  <a:gd name="T19" fmla="*/ 2147483647 h 141"/>
                  <a:gd name="T20" fmla="*/ 0 w 630"/>
                  <a:gd name="T21" fmla="*/ 2147483647 h 141"/>
                  <a:gd name="T22" fmla="*/ 0 w 630"/>
                  <a:gd name="T23" fmla="*/ 2147483647 h 14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30" h="141">
                    <a:moveTo>
                      <a:pt x="491" y="6"/>
                    </a:moveTo>
                    <a:lnTo>
                      <a:pt x="0" y="6"/>
                    </a:lnTo>
                    <a:lnTo>
                      <a:pt x="0" y="0"/>
                    </a:lnTo>
                    <a:lnTo>
                      <a:pt x="492" y="0"/>
                    </a:lnTo>
                    <a:lnTo>
                      <a:pt x="630" y="138"/>
                    </a:lnTo>
                    <a:lnTo>
                      <a:pt x="625" y="141"/>
                    </a:lnTo>
                    <a:lnTo>
                      <a:pt x="491" y="6"/>
                    </a:lnTo>
                    <a:close/>
                    <a:moveTo>
                      <a:pt x="0" y="6"/>
                    </a:moveTo>
                    <a:lnTo>
                      <a:pt x="0" y="6"/>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3" name="Oval 107"/>
              <p:cNvSpPr>
                <a:spLocks noChangeArrowheads="1"/>
              </p:cNvSpPr>
              <p:nvPr/>
            </p:nvSpPr>
            <p:spPr bwMode="auto">
              <a:xfrm>
                <a:off x="10012819" y="2482851"/>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74" name="Oval 108"/>
              <p:cNvSpPr>
                <a:spLocks noChangeArrowheads="1"/>
              </p:cNvSpPr>
              <p:nvPr/>
            </p:nvSpPr>
            <p:spPr bwMode="auto">
              <a:xfrm>
                <a:off x="9019044" y="2265364"/>
                <a:ext cx="38100"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75" name="Freeform 109"/>
              <p:cNvSpPr/>
              <p:nvPr/>
            </p:nvSpPr>
            <p:spPr bwMode="auto">
              <a:xfrm>
                <a:off x="9036506" y="2095501"/>
                <a:ext cx="1000125" cy="222250"/>
              </a:xfrm>
              <a:custGeom>
                <a:avLst/>
                <a:gdLst>
                  <a:gd name="T0" fmla="*/ 2147483647 w 630"/>
                  <a:gd name="T1" fmla="*/ 2147483647 h 140"/>
                  <a:gd name="T2" fmla="*/ 0 w 630"/>
                  <a:gd name="T3" fmla="*/ 2147483647 h 140"/>
                  <a:gd name="T4" fmla="*/ 0 w 630"/>
                  <a:gd name="T5" fmla="*/ 0 h 140"/>
                  <a:gd name="T6" fmla="*/ 2147483647 w 630"/>
                  <a:gd name="T7" fmla="*/ 0 h 140"/>
                  <a:gd name="T8" fmla="*/ 2147483647 w 630"/>
                  <a:gd name="T9" fmla="*/ 2147483647 h 140"/>
                  <a:gd name="T10" fmla="*/ 2147483647 w 630"/>
                  <a:gd name="T11" fmla="*/ 2147483647 h 140"/>
                  <a:gd name="T12" fmla="*/ 2147483647 w 630"/>
                  <a:gd name="T13" fmla="*/ 2147483647 h 140"/>
                  <a:gd name="T14" fmla="*/ 2147483647 w 630"/>
                  <a:gd name="T15" fmla="*/ 2147483647 h 14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0">
                    <a:moveTo>
                      <a:pt x="491" y="4"/>
                    </a:moveTo>
                    <a:lnTo>
                      <a:pt x="0" y="4"/>
                    </a:lnTo>
                    <a:lnTo>
                      <a:pt x="0" y="0"/>
                    </a:lnTo>
                    <a:lnTo>
                      <a:pt x="492" y="0"/>
                    </a:lnTo>
                    <a:lnTo>
                      <a:pt x="630" y="138"/>
                    </a:lnTo>
                    <a:lnTo>
                      <a:pt x="625" y="140"/>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6" name="Oval 110"/>
              <p:cNvSpPr>
                <a:spLocks noChangeArrowheads="1"/>
              </p:cNvSpPr>
              <p:nvPr/>
            </p:nvSpPr>
            <p:spPr bwMode="auto">
              <a:xfrm>
                <a:off x="10012819" y="2295526"/>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77" name="Oval 111"/>
              <p:cNvSpPr>
                <a:spLocks noChangeArrowheads="1"/>
              </p:cNvSpPr>
              <p:nvPr/>
            </p:nvSpPr>
            <p:spPr bwMode="auto">
              <a:xfrm>
                <a:off x="9019044" y="2079626"/>
                <a:ext cx="38100"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78" name="Freeform 112"/>
              <p:cNvSpPr/>
              <p:nvPr/>
            </p:nvSpPr>
            <p:spPr bwMode="auto">
              <a:xfrm>
                <a:off x="9036506" y="1914526"/>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1">
                    <a:moveTo>
                      <a:pt x="491" y="5"/>
                    </a:moveTo>
                    <a:lnTo>
                      <a:pt x="0" y="5"/>
                    </a:lnTo>
                    <a:lnTo>
                      <a:pt x="0" y="0"/>
                    </a:lnTo>
                    <a:lnTo>
                      <a:pt x="492" y="0"/>
                    </a:lnTo>
                    <a:lnTo>
                      <a:pt x="630" y="137"/>
                    </a:lnTo>
                    <a:lnTo>
                      <a:pt x="625" y="141"/>
                    </a:lnTo>
                    <a:lnTo>
                      <a:pt x="491" y="5"/>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79" name="Oval 113"/>
              <p:cNvSpPr>
                <a:spLocks noChangeArrowheads="1"/>
              </p:cNvSpPr>
              <p:nvPr/>
            </p:nvSpPr>
            <p:spPr bwMode="auto">
              <a:xfrm>
                <a:off x="10012819" y="2116139"/>
                <a:ext cx="39687"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0" name="Oval 114"/>
              <p:cNvSpPr>
                <a:spLocks noChangeArrowheads="1"/>
              </p:cNvSpPr>
              <p:nvPr/>
            </p:nvSpPr>
            <p:spPr bwMode="auto">
              <a:xfrm>
                <a:off x="9019044" y="1898651"/>
                <a:ext cx="38100" cy="39688"/>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1" name="Freeform 115"/>
              <p:cNvSpPr/>
              <p:nvPr/>
            </p:nvSpPr>
            <p:spPr bwMode="auto">
              <a:xfrm>
                <a:off x="9036506" y="1735139"/>
                <a:ext cx="1000125" cy="223838"/>
              </a:xfrm>
              <a:custGeom>
                <a:avLst/>
                <a:gdLst>
                  <a:gd name="T0" fmla="*/ 2147483647 w 630"/>
                  <a:gd name="T1" fmla="*/ 2147483647 h 141"/>
                  <a:gd name="T2" fmla="*/ 0 w 630"/>
                  <a:gd name="T3" fmla="*/ 2147483647 h 141"/>
                  <a:gd name="T4" fmla="*/ 0 w 630"/>
                  <a:gd name="T5" fmla="*/ 0 h 141"/>
                  <a:gd name="T6" fmla="*/ 2147483647 w 630"/>
                  <a:gd name="T7" fmla="*/ 0 h 141"/>
                  <a:gd name="T8" fmla="*/ 2147483647 w 630"/>
                  <a:gd name="T9" fmla="*/ 2147483647 h 141"/>
                  <a:gd name="T10" fmla="*/ 2147483647 w 630"/>
                  <a:gd name="T11" fmla="*/ 2147483647 h 141"/>
                  <a:gd name="T12" fmla="*/ 2147483647 w 630"/>
                  <a:gd name="T13" fmla="*/ 2147483647 h 141"/>
                  <a:gd name="T14" fmla="*/ 2147483647 w 630"/>
                  <a:gd name="T15" fmla="*/ 2147483647 h 1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41">
                    <a:moveTo>
                      <a:pt x="491" y="4"/>
                    </a:moveTo>
                    <a:lnTo>
                      <a:pt x="0" y="4"/>
                    </a:lnTo>
                    <a:lnTo>
                      <a:pt x="0" y="0"/>
                    </a:lnTo>
                    <a:lnTo>
                      <a:pt x="492" y="0"/>
                    </a:lnTo>
                    <a:lnTo>
                      <a:pt x="630" y="136"/>
                    </a:lnTo>
                    <a:lnTo>
                      <a:pt x="625" y="141"/>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82" name="Oval 116"/>
              <p:cNvSpPr>
                <a:spLocks noChangeArrowheads="1"/>
              </p:cNvSpPr>
              <p:nvPr/>
            </p:nvSpPr>
            <p:spPr bwMode="auto">
              <a:xfrm>
                <a:off x="10012819" y="1935164"/>
                <a:ext cx="39687" cy="39688"/>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3" name="Oval 117"/>
              <p:cNvSpPr>
                <a:spLocks noChangeArrowheads="1"/>
              </p:cNvSpPr>
              <p:nvPr/>
            </p:nvSpPr>
            <p:spPr bwMode="auto">
              <a:xfrm>
                <a:off x="9019044" y="1719264"/>
                <a:ext cx="38100" cy="38100"/>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4" name="Freeform 118"/>
              <p:cNvSpPr/>
              <p:nvPr/>
            </p:nvSpPr>
            <p:spPr bwMode="auto">
              <a:xfrm>
                <a:off x="9036506" y="1539876"/>
                <a:ext cx="1000125" cy="220663"/>
              </a:xfrm>
              <a:custGeom>
                <a:avLst/>
                <a:gdLst>
                  <a:gd name="T0" fmla="*/ 2147483647 w 630"/>
                  <a:gd name="T1" fmla="*/ 2147483647 h 139"/>
                  <a:gd name="T2" fmla="*/ 0 w 630"/>
                  <a:gd name="T3" fmla="*/ 2147483647 h 139"/>
                  <a:gd name="T4" fmla="*/ 0 w 630"/>
                  <a:gd name="T5" fmla="*/ 0 h 139"/>
                  <a:gd name="T6" fmla="*/ 2147483647 w 630"/>
                  <a:gd name="T7" fmla="*/ 0 h 139"/>
                  <a:gd name="T8" fmla="*/ 2147483647 w 630"/>
                  <a:gd name="T9" fmla="*/ 2147483647 h 139"/>
                  <a:gd name="T10" fmla="*/ 2147483647 w 630"/>
                  <a:gd name="T11" fmla="*/ 2147483647 h 139"/>
                  <a:gd name="T12" fmla="*/ 2147483647 w 630"/>
                  <a:gd name="T13" fmla="*/ 2147483647 h 139"/>
                  <a:gd name="T14" fmla="*/ 2147483647 w 630"/>
                  <a:gd name="T15" fmla="*/ 2147483647 h 13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0" h="139">
                    <a:moveTo>
                      <a:pt x="491" y="4"/>
                    </a:moveTo>
                    <a:lnTo>
                      <a:pt x="0" y="4"/>
                    </a:lnTo>
                    <a:lnTo>
                      <a:pt x="0" y="0"/>
                    </a:lnTo>
                    <a:lnTo>
                      <a:pt x="492" y="0"/>
                    </a:lnTo>
                    <a:lnTo>
                      <a:pt x="630" y="136"/>
                    </a:lnTo>
                    <a:lnTo>
                      <a:pt x="625" y="139"/>
                    </a:lnTo>
                    <a:lnTo>
                      <a:pt x="491" y="4"/>
                    </a:lnTo>
                    <a:close/>
                  </a:path>
                </a:pathLst>
              </a:cu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85" name="Oval 119"/>
              <p:cNvSpPr>
                <a:spLocks noChangeArrowheads="1"/>
              </p:cNvSpPr>
              <p:nvPr/>
            </p:nvSpPr>
            <p:spPr bwMode="auto">
              <a:xfrm>
                <a:off x="10012819" y="1736726"/>
                <a:ext cx="39687"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6" name="Oval 120"/>
              <p:cNvSpPr>
                <a:spLocks noChangeArrowheads="1"/>
              </p:cNvSpPr>
              <p:nvPr/>
            </p:nvSpPr>
            <p:spPr bwMode="auto">
              <a:xfrm>
                <a:off x="9019044" y="1520826"/>
                <a:ext cx="38100" cy="41275"/>
              </a:xfrm>
              <a:prstGeom prst="ellipse">
                <a:avLst/>
              </a:prstGeom>
              <a:solidFill>
                <a:srgbClr val="FF3C38"/>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solidFill>
                    <a:srgbClr val="000000"/>
                  </a:solidFill>
                </a:endParaRPr>
              </a:p>
            </p:txBody>
          </p:sp>
          <p:sp>
            <p:nvSpPr>
              <p:cNvPr id="29787" name="Freeform 121"/>
              <p:cNvSpPr/>
              <p:nvPr/>
            </p:nvSpPr>
            <p:spPr bwMode="auto">
              <a:xfrm>
                <a:off x="10111244" y="2478089"/>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7"/>
                      <a:pt x="10" y="7"/>
                      <a:pt x="10" y="7"/>
                    </a:cubicBezTo>
                    <a:cubicBezTo>
                      <a:pt x="6" y="7"/>
                      <a:pt x="6" y="7"/>
                      <a:pt x="6" y="7"/>
                    </a:cubicBezTo>
                    <a:cubicBezTo>
                      <a:pt x="6" y="17"/>
                      <a:pt x="6" y="17"/>
                      <a:pt x="6" y="17"/>
                    </a:cubicBezTo>
                    <a:cubicBezTo>
                      <a:pt x="6" y="18"/>
                      <a:pt x="6" y="19"/>
                      <a:pt x="6" y="19"/>
                    </a:cubicBezTo>
                    <a:cubicBezTo>
                      <a:pt x="7" y="20"/>
                      <a:pt x="7" y="20"/>
                      <a:pt x="8" y="20"/>
                    </a:cubicBezTo>
                    <a:cubicBezTo>
                      <a:pt x="8" y="20"/>
                      <a:pt x="8" y="20"/>
                      <a:pt x="9" y="20"/>
                    </a:cubicBezTo>
                    <a:cubicBezTo>
                      <a:pt x="9" y="19"/>
                      <a:pt x="9" y="19"/>
                      <a:pt x="10" y="18"/>
                    </a:cubicBezTo>
                    <a:cubicBezTo>
                      <a:pt x="10" y="18"/>
                      <a:pt x="10" y="18"/>
                      <a:pt x="10" y="18"/>
                    </a:cubicBezTo>
                    <a:cubicBezTo>
                      <a:pt x="10" y="20"/>
                      <a:pt x="9" y="21"/>
                      <a:pt x="9" y="21"/>
                    </a:cubicBezTo>
                    <a:cubicBezTo>
                      <a:pt x="8" y="22"/>
                      <a:pt x="7" y="22"/>
                      <a:pt x="6" y="22"/>
                    </a:cubicBezTo>
                    <a:cubicBezTo>
                      <a:pt x="6" y="22"/>
                      <a:pt x="5" y="22"/>
                      <a:pt x="5" y="22"/>
                    </a:cubicBezTo>
                    <a:cubicBezTo>
                      <a:pt x="4" y="21"/>
                      <a:pt x="4" y="21"/>
                      <a:pt x="3" y="20"/>
                    </a:cubicBezTo>
                    <a:cubicBezTo>
                      <a:pt x="3" y="20"/>
                      <a:pt x="3" y="19"/>
                      <a:pt x="3" y="18"/>
                    </a:cubicBezTo>
                    <a:cubicBezTo>
                      <a:pt x="3" y="7"/>
                      <a:pt x="3" y="7"/>
                      <a:pt x="3" y="7"/>
                    </a:cubicBezTo>
                    <a:cubicBezTo>
                      <a:pt x="0" y="7"/>
                      <a:pt x="0" y="7"/>
                      <a:pt x="0" y="7"/>
                    </a:cubicBezTo>
                    <a:cubicBezTo>
                      <a:pt x="0" y="6"/>
                      <a:pt x="0" y="6"/>
                      <a:pt x="0" y="6"/>
                    </a:cubicBezTo>
                    <a:cubicBezTo>
                      <a:pt x="1" y="6"/>
                      <a:pt x="2" y="5"/>
                      <a:pt x="2" y="5"/>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88" name="Freeform 122"/>
              <p:cNvSpPr>
                <a:spLocks noEditPoints="1"/>
              </p:cNvSpPr>
              <p:nvPr/>
            </p:nvSpPr>
            <p:spPr bwMode="auto">
              <a:xfrm>
                <a:off x="10138231" y="2489201"/>
                <a:ext cx="31750" cy="38100"/>
              </a:xfrm>
              <a:custGeom>
                <a:avLst/>
                <a:gdLst>
                  <a:gd name="T0" fmla="*/ 2147483647 w 14"/>
                  <a:gd name="T1" fmla="*/ 2147483647 h 17"/>
                  <a:gd name="T2" fmla="*/ 2147483647 w 14"/>
                  <a:gd name="T3" fmla="*/ 2147483647 h 17"/>
                  <a:gd name="T4" fmla="*/ 2147483647 w 14"/>
                  <a:gd name="T5" fmla="*/ 2147483647 h 17"/>
                  <a:gd name="T6" fmla="*/ 2147483647 w 14"/>
                  <a:gd name="T7" fmla="*/ 2147483647 h 17"/>
                  <a:gd name="T8" fmla="*/ 2147483647 w 14"/>
                  <a:gd name="T9" fmla="*/ 2147483647 h 17"/>
                  <a:gd name="T10" fmla="*/ 2147483647 w 14"/>
                  <a:gd name="T11" fmla="*/ 2147483647 h 17"/>
                  <a:gd name="T12" fmla="*/ 2147483647 w 14"/>
                  <a:gd name="T13" fmla="*/ 2147483647 h 17"/>
                  <a:gd name="T14" fmla="*/ 2147483647 w 14"/>
                  <a:gd name="T15" fmla="*/ 2147483647 h 17"/>
                  <a:gd name="T16" fmla="*/ 2147483647 w 14"/>
                  <a:gd name="T17" fmla="*/ 2147483647 h 17"/>
                  <a:gd name="T18" fmla="*/ 0 w 14"/>
                  <a:gd name="T19" fmla="*/ 2147483647 h 17"/>
                  <a:gd name="T20" fmla="*/ 2147483647 w 14"/>
                  <a:gd name="T21" fmla="*/ 2147483647 h 17"/>
                  <a:gd name="T22" fmla="*/ 2147483647 w 14"/>
                  <a:gd name="T23" fmla="*/ 0 h 17"/>
                  <a:gd name="T24" fmla="*/ 2147483647 w 14"/>
                  <a:gd name="T25" fmla="*/ 2147483647 h 17"/>
                  <a:gd name="T26" fmla="*/ 2147483647 w 14"/>
                  <a:gd name="T27" fmla="*/ 2147483647 h 17"/>
                  <a:gd name="T28" fmla="*/ 2147483647 w 14"/>
                  <a:gd name="T29" fmla="*/ 2147483647 h 17"/>
                  <a:gd name="T30" fmla="*/ 2147483647 w 14"/>
                  <a:gd name="T31" fmla="*/ 2147483647 h 17"/>
                  <a:gd name="T32" fmla="*/ 2147483647 w 14"/>
                  <a:gd name="T33" fmla="*/ 2147483647 h 17"/>
                  <a:gd name="T34" fmla="*/ 2147483647 w 14"/>
                  <a:gd name="T35" fmla="*/ 2147483647 h 17"/>
                  <a:gd name="T36" fmla="*/ 2147483647 w 14"/>
                  <a:gd name="T37" fmla="*/ 2147483647 h 17"/>
                  <a:gd name="T38" fmla="*/ 2147483647 w 14"/>
                  <a:gd name="T39" fmla="*/ 2147483647 h 17"/>
                  <a:gd name="T40" fmla="*/ 2147483647 w 14"/>
                  <a:gd name="T41" fmla="*/ 2147483647 h 17"/>
                  <a:gd name="T42" fmla="*/ 2147483647 w 14"/>
                  <a:gd name="T43" fmla="*/ 2147483647 h 1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7">
                    <a:moveTo>
                      <a:pt x="2" y="6"/>
                    </a:moveTo>
                    <a:cubicBezTo>
                      <a:pt x="2" y="9"/>
                      <a:pt x="3" y="11"/>
                      <a:pt x="4" y="12"/>
                    </a:cubicBezTo>
                    <a:cubicBezTo>
                      <a:pt x="5" y="14"/>
                      <a:pt x="7" y="14"/>
                      <a:pt x="8" y="14"/>
                    </a:cubicBezTo>
                    <a:cubicBezTo>
                      <a:pt x="9" y="14"/>
                      <a:pt x="10" y="14"/>
                      <a:pt x="11" y="13"/>
                    </a:cubicBezTo>
                    <a:cubicBezTo>
                      <a:pt x="12" y="13"/>
                      <a:pt x="13" y="12"/>
                      <a:pt x="13" y="10"/>
                    </a:cubicBezTo>
                    <a:cubicBezTo>
                      <a:pt x="14" y="11"/>
                      <a:pt x="14" y="11"/>
                      <a:pt x="14" y="11"/>
                    </a:cubicBezTo>
                    <a:cubicBezTo>
                      <a:pt x="13" y="12"/>
                      <a:pt x="13" y="14"/>
                      <a:pt x="11" y="15"/>
                    </a:cubicBezTo>
                    <a:cubicBezTo>
                      <a:pt x="10" y="17"/>
                      <a:pt x="9" y="17"/>
                      <a:pt x="7" y="17"/>
                    </a:cubicBezTo>
                    <a:cubicBezTo>
                      <a:pt x="5" y="17"/>
                      <a:pt x="3" y="17"/>
                      <a:pt x="2" y="15"/>
                    </a:cubicBezTo>
                    <a:cubicBezTo>
                      <a:pt x="0" y="13"/>
                      <a:pt x="0" y="11"/>
                      <a:pt x="0" y="9"/>
                    </a:cubicBezTo>
                    <a:cubicBezTo>
                      <a:pt x="0" y="6"/>
                      <a:pt x="0" y="4"/>
                      <a:pt x="2" y="2"/>
                    </a:cubicBezTo>
                    <a:cubicBezTo>
                      <a:pt x="3" y="1"/>
                      <a:pt x="5" y="0"/>
                      <a:pt x="7" y="0"/>
                    </a:cubicBezTo>
                    <a:cubicBezTo>
                      <a:pt x="9" y="0"/>
                      <a:pt x="11" y="0"/>
                      <a:pt x="12" y="2"/>
                    </a:cubicBezTo>
                    <a:cubicBezTo>
                      <a:pt x="13" y="3"/>
                      <a:pt x="14" y="4"/>
                      <a:pt x="14" y="6"/>
                    </a:cubicBezTo>
                    <a:lnTo>
                      <a:pt x="2" y="6"/>
                    </a:lnTo>
                    <a:close/>
                    <a:moveTo>
                      <a:pt x="2" y="5"/>
                    </a:moveTo>
                    <a:cubicBezTo>
                      <a:pt x="10" y="5"/>
                      <a:pt x="10" y="5"/>
                      <a:pt x="10" y="5"/>
                    </a:cubicBezTo>
                    <a:cubicBezTo>
                      <a:pt x="10" y="4"/>
                      <a:pt x="10" y="4"/>
                      <a:pt x="10" y="3"/>
                    </a:cubicBezTo>
                    <a:cubicBezTo>
                      <a:pt x="9" y="3"/>
                      <a:pt x="9" y="2"/>
                      <a:pt x="8" y="2"/>
                    </a:cubicBezTo>
                    <a:cubicBezTo>
                      <a:pt x="8" y="1"/>
                      <a:pt x="7" y="1"/>
                      <a:pt x="6" y="1"/>
                    </a:cubicBezTo>
                    <a:cubicBezTo>
                      <a:pt x="5" y="1"/>
                      <a:pt x="4" y="1"/>
                      <a:pt x="4" y="2"/>
                    </a:cubicBezTo>
                    <a:cubicBezTo>
                      <a:pt x="3" y="3"/>
                      <a:pt x="2" y="4"/>
                      <a:pt x="2" y="5"/>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89" name="Freeform 123"/>
              <p:cNvSpPr/>
              <p:nvPr/>
            </p:nvSpPr>
            <p:spPr bwMode="auto">
              <a:xfrm>
                <a:off x="10173156" y="2489201"/>
                <a:ext cx="41275" cy="38100"/>
              </a:xfrm>
              <a:custGeom>
                <a:avLst/>
                <a:gdLst>
                  <a:gd name="T0" fmla="*/ 0 w 18"/>
                  <a:gd name="T1" fmla="*/ 0 h 17"/>
                  <a:gd name="T2" fmla="*/ 2147483647 w 18"/>
                  <a:gd name="T3" fmla="*/ 0 h 17"/>
                  <a:gd name="T4" fmla="*/ 2147483647 w 18"/>
                  <a:gd name="T5" fmla="*/ 2147483647 h 17"/>
                  <a:gd name="T6" fmla="*/ 2147483647 w 18"/>
                  <a:gd name="T7" fmla="*/ 2147483647 h 17"/>
                  <a:gd name="T8" fmla="*/ 2147483647 w 18"/>
                  <a:gd name="T9" fmla="*/ 2147483647 h 17"/>
                  <a:gd name="T10" fmla="*/ 2147483647 w 18"/>
                  <a:gd name="T11" fmla="*/ 2147483647 h 17"/>
                  <a:gd name="T12" fmla="*/ 2147483647 w 18"/>
                  <a:gd name="T13" fmla="*/ 2147483647 h 17"/>
                  <a:gd name="T14" fmla="*/ 2147483647 w 18"/>
                  <a:gd name="T15" fmla="*/ 2147483647 h 17"/>
                  <a:gd name="T16" fmla="*/ 2147483647 w 18"/>
                  <a:gd name="T17" fmla="*/ 2147483647 h 17"/>
                  <a:gd name="T18" fmla="*/ 2147483647 w 18"/>
                  <a:gd name="T19" fmla="*/ 2147483647 h 17"/>
                  <a:gd name="T20" fmla="*/ 2147483647 w 18"/>
                  <a:gd name="T21" fmla="*/ 2147483647 h 17"/>
                  <a:gd name="T22" fmla="*/ 2147483647 w 18"/>
                  <a:gd name="T23" fmla="*/ 2147483647 h 17"/>
                  <a:gd name="T24" fmla="*/ 2147483647 w 18"/>
                  <a:gd name="T25" fmla="*/ 0 h 17"/>
                  <a:gd name="T26" fmla="*/ 2147483647 w 18"/>
                  <a:gd name="T27" fmla="*/ 0 h 17"/>
                  <a:gd name="T28" fmla="*/ 2147483647 w 18"/>
                  <a:gd name="T29" fmla="*/ 2147483647 h 17"/>
                  <a:gd name="T30" fmla="*/ 2147483647 w 18"/>
                  <a:gd name="T31" fmla="*/ 2147483647 h 17"/>
                  <a:gd name="T32" fmla="*/ 2147483647 w 18"/>
                  <a:gd name="T33" fmla="*/ 2147483647 h 17"/>
                  <a:gd name="T34" fmla="*/ 2147483647 w 18"/>
                  <a:gd name="T35" fmla="*/ 2147483647 h 17"/>
                  <a:gd name="T36" fmla="*/ 2147483647 w 18"/>
                  <a:gd name="T37" fmla="*/ 2147483647 h 17"/>
                  <a:gd name="T38" fmla="*/ 2147483647 w 18"/>
                  <a:gd name="T39" fmla="*/ 2147483647 h 17"/>
                  <a:gd name="T40" fmla="*/ 2147483647 w 18"/>
                  <a:gd name="T41" fmla="*/ 2147483647 h 17"/>
                  <a:gd name="T42" fmla="*/ 2147483647 w 18"/>
                  <a:gd name="T43" fmla="*/ 2147483647 h 17"/>
                  <a:gd name="T44" fmla="*/ 2147483647 w 18"/>
                  <a:gd name="T45" fmla="*/ 2147483647 h 17"/>
                  <a:gd name="T46" fmla="*/ 2147483647 w 18"/>
                  <a:gd name="T47" fmla="*/ 2147483647 h 17"/>
                  <a:gd name="T48" fmla="*/ 2147483647 w 18"/>
                  <a:gd name="T49" fmla="*/ 2147483647 h 17"/>
                  <a:gd name="T50" fmla="*/ 2147483647 w 18"/>
                  <a:gd name="T51" fmla="*/ 2147483647 h 17"/>
                  <a:gd name="T52" fmla="*/ 2147483647 w 18"/>
                  <a:gd name="T53" fmla="*/ 2147483647 h 17"/>
                  <a:gd name="T54" fmla="*/ 2147483647 w 18"/>
                  <a:gd name="T55" fmla="*/ 2147483647 h 17"/>
                  <a:gd name="T56" fmla="*/ 2147483647 w 18"/>
                  <a:gd name="T57" fmla="*/ 2147483647 h 17"/>
                  <a:gd name="T58" fmla="*/ 2147483647 w 18"/>
                  <a:gd name="T59" fmla="*/ 2147483647 h 17"/>
                  <a:gd name="T60" fmla="*/ 2147483647 w 18"/>
                  <a:gd name="T61" fmla="*/ 2147483647 h 17"/>
                  <a:gd name="T62" fmla="*/ 2147483647 w 18"/>
                  <a:gd name="T63" fmla="*/ 2147483647 h 17"/>
                  <a:gd name="T64" fmla="*/ 2147483647 w 18"/>
                  <a:gd name="T65" fmla="*/ 2147483647 h 17"/>
                  <a:gd name="T66" fmla="*/ 0 w 18"/>
                  <a:gd name="T67" fmla="*/ 2147483647 h 17"/>
                  <a:gd name="T68" fmla="*/ 0 w 18"/>
                  <a:gd name="T69" fmla="*/ 2147483647 h 17"/>
                  <a:gd name="T70" fmla="*/ 2147483647 w 18"/>
                  <a:gd name="T71" fmla="*/ 2147483647 h 17"/>
                  <a:gd name="T72" fmla="*/ 2147483647 w 18"/>
                  <a:gd name="T73" fmla="*/ 2147483647 h 17"/>
                  <a:gd name="T74" fmla="*/ 2147483647 w 18"/>
                  <a:gd name="T75" fmla="*/ 2147483647 h 17"/>
                  <a:gd name="T76" fmla="*/ 2147483647 w 18"/>
                  <a:gd name="T77" fmla="*/ 2147483647 h 17"/>
                  <a:gd name="T78" fmla="*/ 2147483647 w 18"/>
                  <a:gd name="T79" fmla="*/ 2147483647 h 17"/>
                  <a:gd name="T80" fmla="*/ 0 w 18"/>
                  <a:gd name="T81" fmla="*/ 2147483647 h 17"/>
                  <a:gd name="T82" fmla="*/ 0 w 18"/>
                  <a:gd name="T83" fmla="*/ 0 h 1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7">
                    <a:moveTo>
                      <a:pt x="0" y="0"/>
                    </a:moveTo>
                    <a:cubicBezTo>
                      <a:pt x="8" y="0"/>
                      <a:pt x="8" y="0"/>
                      <a:pt x="8" y="0"/>
                    </a:cubicBezTo>
                    <a:cubicBezTo>
                      <a:pt x="8" y="1"/>
                      <a:pt x="8" y="1"/>
                      <a:pt x="8" y="1"/>
                    </a:cubicBezTo>
                    <a:cubicBezTo>
                      <a:pt x="7" y="1"/>
                      <a:pt x="7" y="1"/>
                      <a:pt x="7" y="1"/>
                    </a:cubicBezTo>
                    <a:cubicBezTo>
                      <a:pt x="7" y="1"/>
                      <a:pt x="7" y="2"/>
                      <a:pt x="7" y="2"/>
                    </a:cubicBezTo>
                    <a:cubicBezTo>
                      <a:pt x="7" y="2"/>
                      <a:pt x="7" y="3"/>
                      <a:pt x="7" y="3"/>
                    </a:cubicBezTo>
                    <a:cubicBezTo>
                      <a:pt x="7" y="3"/>
                      <a:pt x="8" y="4"/>
                      <a:pt x="8" y="4"/>
                    </a:cubicBezTo>
                    <a:cubicBezTo>
                      <a:pt x="9" y="6"/>
                      <a:pt x="9" y="6"/>
                      <a:pt x="9" y="6"/>
                    </a:cubicBezTo>
                    <a:cubicBezTo>
                      <a:pt x="10" y="4"/>
                      <a:pt x="10" y="4"/>
                      <a:pt x="10" y="4"/>
                    </a:cubicBezTo>
                    <a:cubicBezTo>
                      <a:pt x="11" y="3"/>
                      <a:pt x="12" y="2"/>
                      <a:pt x="12" y="2"/>
                    </a:cubicBezTo>
                    <a:cubicBezTo>
                      <a:pt x="12" y="2"/>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3"/>
                      <a:pt x="12" y="4"/>
                    </a:cubicBezTo>
                    <a:cubicBezTo>
                      <a:pt x="10" y="7"/>
                      <a:pt x="10" y="7"/>
                      <a:pt x="10" y="7"/>
                    </a:cubicBezTo>
                    <a:cubicBezTo>
                      <a:pt x="14" y="13"/>
                      <a:pt x="14" y="13"/>
                      <a:pt x="14" y="13"/>
                    </a:cubicBezTo>
                    <a:cubicBezTo>
                      <a:pt x="15" y="14"/>
                      <a:pt x="16" y="15"/>
                      <a:pt x="16" y="16"/>
                    </a:cubicBezTo>
                    <a:cubicBezTo>
                      <a:pt x="16" y="16"/>
                      <a:pt x="17" y="16"/>
                      <a:pt x="18" y="16"/>
                    </a:cubicBezTo>
                    <a:cubicBezTo>
                      <a:pt x="18" y="17"/>
                      <a:pt x="18" y="17"/>
                      <a:pt x="18" y="17"/>
                    </a:cubicBezTo>
                    <a:cubicBezTo>
                      <a:pt x="10" y="17"/>
                      <a:pt x="10" y="17"/>
                      <a:pt x="10" y="17"/>
                    </a:cubicBezTo>
                    <a:cubicBezTo>
                      <a:pt x="10" y="16"/>
                      <a:pt x="10" y="16"/>
                      <a:pt x="10" y="16"/>
                    </a:cubicBezTo>
                    <a:cubicBezTo>
                      <a:pt x="10" y="16"/>
                      <a:pt x="11" y="16"/>
                      <a:pt x="11" y="16"/>
                    </a:cubicBezTo>
                    <a:cubicBezTo>
                      <a:pt x="11" y="16"/>
                      <a:pt x="12" y="15"/>
                      <a:pt x="12" y="15"/>
                    </a:cubicBezTo>
                    <a:cubicBezTo>
                      <a:pt x="12" y="15"/>
                      <a:pt x="11" y="14"/>
                      <a:pt x="10" y="13"/>
                    </a:cubicBezTo>
                    <a:cubicBezTo>
                      <a:pt x="8" y="9"/>
                      <a:pt x="8" y="9"/>
                      <a:pt x="8" y="9"/>
                    </a:cubicBezTo>
                    <a:cubicBezTo>
                      <a:pt x="5" y="13"/>
                      <a:pt x="5" y="13"/>
                      <a:pt x="5" y="13"/>
                    </a:cubicBezTo>
                    <a:cubicBezTo>
                      <a:pt x="5" y="14"/>
                      <a:pt x="4" y="15"/>
                      <a:pt x="4" y="15"/>
                    </a:cubicBezTo>
                    <a:cubicBezTo>
                      <a:pt x="4" y="15"/>
                      <a:pt x="4" y="16"/>
                      <a:pt x="5" y="16"/>
                    </a:cubicBezTo>
                    <a:cubicBezTo>
                      <a:pt x="5" y="16"/>
                      <a:pt x="5" y="16"/>
                      <a:pt x="6" y="16"/>
                    </a:cubicBezTo>
                    <a:cubicBezTo>
                      <a:pt x="6" y="17"/>
                      <a:pt x="6" y="17"/>
                      <a:pt x="6" y="17"/>
                    </a:cubicBezTo>
                    <a:cubicBezTo>
                      <a:pt x="0" y="17"/>
                      <a:pt x="0" y="17"/>
                      <a:pt x="0" y="17"/>
                    </a:cubicBezTo>
                    <a:cubicBezTo>
                      <a:pt x="0" y="16"/>
                      <a:pt x="0" y="16"/>
                      <a:pt x="0" y="16"/>
                    </a:cubicBezTo>
                    <a:cubicBezTo>
                      <a:pt x="1" y="16"/>
                      <a:pt x="1" y="16"/>
                      <a:pt x="1" y="16"/>
                    </a:cubicBezTo>
                    <a:cubicBezTo>
                      <a:pt x="2" y="15"/>
                      <a:pt x="3" y="14"/>
                      <a:pt x="4" y="13"/>
                    </a:cubicBezTo>
                    <a:cubicBezTo>
                      <a:pt x="7" y="8"/>
                      <a:pt x="7" y="8"/>
                      <a:pt x="7" y="8"/>
                    </a:cubicBezTo>
                    <a:cubicBezTo>
                      <a:pt x="4" y="4"/>
                      <a:pt x="4" y="4"/>
                      <a:pt x="4" y="4"/>
                    </a:cubicBezTo>
                    <a:cubicBezTo>
                      <a:pt x="3" y="3"/>
                      <a:pt x="3" y="2"/>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0" name="Freeform 124"/>
              <p:cNvSpPr/>
              <p:nvPr/>
            </p:nvSpPr>
            <p:spPr bwMode="auto">
              <a:xfrm>
                <a:off x="10216019" y="2478089"/>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7"/>
                      <a:pt x="9" y="7"/>
                      <a:pt x="9" y="7"/>
                    </a:cubicBezTo>
                    <a:cubicBezTo>
                      <a:pt x="5" y="7"/>
                      <a:pt x="5" y="7"/>
                      <a:pt x="5" y="7"/>
                    </a:cubicBezTo>
                    <a:cubicBezTo>
                      <a:pt x="5" y="17"/>
                      <a:pt x="5" y="17"/>
                      <a:pt x="5" y="17"/>
                    </a:cubicBezTo>
                    <a:cubicBezTo>
                      <a:pt x="5" y="18"/>
                      <a:pt x="5" y="19"/>
                      <a:pt x="6" y="19"/>
                    </a:cubicBezTo>
                    <a:cubicBezTo>
                      <a:pt x="6" y="20"/>
                      <a:pt x="6" y="20"/>
                      <a:pt x="7" y="20"/>
                    </a:cubicBezTo>
                    <a:cubicBezTo>
                      <a:pt x="7" y="20"/>
                      <a:pt x="8" y="20"/>
                      <a:pt x="8" y="20"/>
                    </a:cubicBezTo>
                    <a:cubicBezTo>
                      <a:pt x="8" y="19"/>
                      <a:pt x="9" y="19"/>
                      <a:pt x="9" y="18"/>
                    </a:cubicBezTo>
                    <a:cubicBezTo>
                      <a:pt x="9" y="18"/>
                      <a:pt x="9" y="18"/>
                      <a:pt x="9" y="18"/>
                    </a:cubicBezTo>
                    <a:cubicBezTo>
                      <a:pt x="9" y="20"/>
                      <a:pt x="8" y="21"/>
                      <a:pt x="8" y="21"/>
                    </a:cubicBezTo>
                    <a:cubicBezTo>
                      <a:pt x="7" y="22"/>
                      <a:pt x="6" y="22"/>
                      <a:pt x="5" y="22"/>
                    </a:cubicBezTo>
                    <a:cubicBezTo>
                      <a:pt x="5" y="22"/>
                      <a:pt x="4" y="22"/>
                      <a:pt x="4" y="22"/>
                    </a:cubicBezTo>
                    <a:cubicBezTo>
                      <a:pt x="3" y="21"/>
                      <a:pt x="3" y="21"/>
                      <a:pt x="3" y="20"/>
                    </a:cubicBezTo>
                    <a:cubicBezTo>
                      <a:pt x="2" y="20"/>
                      <a:pt x="2" y="19"/>
                      <a:pt x="2" y="18"/>
                    </a:cubicBezTo>
                    <a:cubicBezTo>
                      <a:pt x="2" y="7"/>
                      <a:pt x="2" y="7"/>
                      <a:pt x="2" y="7"/>
                    </a:cubicBezTo>
                    <a:cubicBezTo>
                      <a:pt x="0" y="7"/>
                      <a:pt x="0" y="7"/>
                      <a:pt x="0" y="7"/>
                    </a:cubicBezTo>
                    <a:cubicBezTo>
                      <a:pt x="0" y="6"/>
                      <a:pt x="0" y="6"/>
                      <a:pt x="0" y="6"/>
                    </a:cubicBezTo>
                    <a:cubicBezTo>
                      <a:pt x="0" y="6"/>
                      <a:pt x="1" y="5"/>
                      <a:pt x="2" y="5"/>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1" name="Freeform 125"/>
              <p:cNvSpPr/>
              <p:nvPr/>
            </p:nvSpPr>
            <p:spPr bwMode="auto">
              <a:xfrm>
                <a:off x="10111244" y="2298701"/>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2" name="Freeform 126"/>
              <p:cNvSpPr>
                <a:spLocks noEditPoints="1"/>
              </p:cNvSpPr>
              <p:nvPr/>
            </p:nvSpPr>
            <p:spPr bwMode="auto">
              <a:xfrm>
                <a:off x="10138231" y="2306639"/>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3" name="Freeform 127"/>
              <p:cNvSpPr/>
              <p:nvPr/>
            </p:nvSpPr>
            <p:spPr bwMode="auto">
              <a:xfrm>
                <a:off x="10173156" y="2309814"/>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1"/>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4" name="Freeform 128"/>
              <p:cNvSpPr/>
              <p:nvPr/>
            </p:nvSpPr>
            <p:spPr bwMode="auto">
              <a:xfrm>
                <a:off x="10216019" y="2298701"/>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5" name="Freeform 129"/>
              <p:cNvSpPr/>
              <p:nvPr/>
            </p:nvSpPr>
            <p:spPr bwMode="auto">
              <a:xfrm>
                <a:off x="10111244" y="2112964"/>
                <a:ext cx="22225" cy="50800"/>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6" name="Freeform 130"/>
              <p:cNvSpPr>
                <a:spLocks noEditPoints="1"/>
              </p:cNvSpPr>
              <p:nvPr/>
            </p:nvSpPr>
            <p:spPr bwMode="auto">
              <a:xfrm>
                <a:off x="10138231" y="2122489"/>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7" name="Freeform 131"/>
              <p:cNvSpPr/>
              <p:nvPr/>
            </p:nvSpPr>
            <p:spPr bwMode="auto">
              <a:xfrm>
                <a:off x="10173156" y="2124076"/>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8" name="Freeform 132"/>
              <p:cNvSpPr/>
              <p:nvPr/>
            </p:nvSpPr>
            <p:spPr bwMode="auto">
              <a:xfrm>
                <a:off x="10216019" y="2112964"/>
                <a:ext cx="20637" cy="50800"/>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99" name="Freeform 133"/>
              <p:cNvSpPr/>
              <p:nvPr/>
            </p:nvSpPr>
            <p:spPr bwMode="auto">
              <a:xfrm>
                <a:off x="10111244" y="1917701"/>
                <a:ext cx="22225" cy="49213"/>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5"/>
                      <a:pt x="6" y="5"/>
                      <a:pt x="6" y="5"/>
                    </a:cubicBezTo>
                    <a:cubicBezTo>
                      <a:pt x="10" y="5"/>
                      <a:pt x="10" y="5"/>
                      <a:pt x="10" y="5"/>
                    </a:cubicBezTo>
                    <a:cubicBezTo>
                      <a:pt x="10" y="6"/>
                      <a:pt x="10" y="6"/>
                      <a:pt x="10" y="6"/>
                    </a:cubicBezTo>
                    <a:cubicBezTo>
                      <a:pt x="6" y="6"/>
                      <a:pt x="6" y="6"/>
                      <a:pt x="6" y="6"/>
                    </a:cubicBezTo>
                    <a:cubicBezTo>
                      <a:pt x="6" y="17"/>
                      <a:pt x="6" y="17"/>
                      <a:pt x="6" y="17"/>
                    </a:cubicBezTo>
                    <a:cubicBezTo>
                      <a:pt x="6" y="18"/>
                      <a:pt x="6" y="19"/>
                      <a:pt x="6" y="19"/>
                    </a:cubicBezTo>
                    <a:cubicBezTo>
                      <a:pt x="7" y="19"/>
                      <a:pt x="7" y="20"/>
                      <a:pt x="8" y="20"/>
                    </a:cubicBezTo>
                    <a:cubicBezTo>
                      <a:pt x="8" y="20"/>
                      <a:pt x="8" y="20"/>
                      <a:pt x="9" y="19"/>
                    </a:cubicBezTo>
                    <a:cubicBezTo>
                      <a:pt x="9" y="19"/>
                      <a:pt x="9" y="19"/>
                      <a:pt x="10" y="18"/>
                    </a:cubicBezTo>
                    <a:cubicBezTo>
                      <a:pt x="10" y="18"/>
                      <a:pt x="10" y="18"/>
                      <a:pt x="10" y="18"/>
                    </a:cubicBezTo>
                    <a:cubicBezTo>
                      <a:pt x="10" y="19"/>
                      <a:pt x="9" y="20"/>
                      <a:pt x="9" y="21"/>
                    </a:cubicBezTo>
                    <a:cubicBezTo>
                      <a:pt x="8" y="21"/>
                      <a:pt x="7" y="22"/>
                      <a:pt x="6" y="22"/>
                    </a:cubicBezTo>
                    <a:cubicBezTo>
                      <a:pt x="6" y="22"/>
                      <a:pt x="5" y="22"/>
                      <a:pt x="5" y="21"/>
                    </a:cubicBezTo>
                    <a:cubicBezTo>
                      <a:pt x="4" y="21"/>
                      <a:pt x="4" y="21"/>
                      <a:pt x="3" y="20"/>
                    </a:cubicBezTo>
                    <a:cubicBezTo>
                      <a:pt x="3" y="19"/>
                      <a:pt x="3" y="19"/>
                      <a:pt x="3" y="17"/>
                    </a:cubicBezTo>
                    <a:cubicBezTo>
                      <a:pt x="3" y="6"/>
                      <a:pt x="3" y="6"/>
                      <a:pt x="3" y="6"/>
                    </a:cubicBezTo>
                    <a:cubicBezTo>
                      <a:pt x="0" y="6"/>
                      <a:pt x="0" y="6"/>
                      <a:pt x="0" y="6"/>
                    </a:cubicBezTo>
                    <a:cubicBezTo>
                      <a:pt x="0" y="6"/>
                      <a:pt x="0" y="6"/>
                      <a:pt x="0" y="6"/>
                    </a:cubicBezTo>
                    <a:cubicBezTo>
                      <a:pt x="1" y="5"/>
                      <a:pt x="2" y="5"/>
                      <a:pt x="2" y="4"/>
                    </a:cubicBezTo>
                    <a:cubicBezTo>
                      <a:pt x="3" y="4"/>
                      <a:pt x="4" y="3"/>
                      <a:pt x="4" y="2"/>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0" name="Freeform 134"/>
              <p:cNvSpPr>
                <a:spLocks noEditPoints="1"/>
              </p:cNvSpPr>
              <p:nvPr/>
            </p:nvSpPr>
            <p:spPr bwMode="auto">
              <a:xfrm>
                <a:off x="10138231" y="1927226"/>
                <a:ext cx="31750" cy="39688"/>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10"/>
                      <a:pt x="3" y="12"/>
                      <a:pt x="4" y="13"/>
                    </a:cubicBezTo>
                    <a:cubicBezTo>
                      <a:pt x="5" y="14"/>
                      <a:pt x="7" y="15"/>
                      <a:pt x="8" y="15"/>
                    </a:cubicBezTo>
                    <a:cubicBezTo>
                      <a:pt x="9" y="15"/>
                      <a:pt x="10" y="15"/>
                      <a:pt x="11" y="14"/>
                    </a:cubicBezTo>
                    <a:cubicBezTo>
                      <a:pt x="12" y="14"/>
                      <a:pt x="13" y="13"/>
                      <a:pt x="13" y="11"/>
                    </a:cubicBezTo>
                    <a:cubicBezTo>
                      <a:pt x="14" y="11"/>
                      <a:pt x="14" y="11"/>
                      <a:pt x="14" y="11"/>
                    </a:cubicBezTo>
                    <a:cubicBezTo>
                      <a:pt x="13" y="13"/>
                      <a:pt x="13" y="15"/>
                      <a:pt x="11" y="16"/>
                    </a:cubicBezTo>
                    <a:cubicBezTo>
                      <a:pt x="10" y="17"/>
                      <a:pt x="9" y="18"/>
                      <a:pt x="7" y="18"/>
                    </a:cubicBezTo>
                    <a:cubicBezTo>
                      <a:pt x="5" y="18"/>
                      <a:pt x="3" y="17"/>
                      <a:pt x="2" y="16"/>
                    </a:cubicBezTo>
                    <a:cubicBezTo>
                      <a:pt x="0" y="14"/>
                      <a:pt x="0" y="12"/>
                      <a:pt x="0" y="9"/>
                    </a:cubicBezTo>
                    <a:cubicBezTo>
                      <a:pt x="0" y="7"/>
                      <a:pt x="0" y="4"/>
                      <a:pt x="2" y="3"/>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4"/>
                    </a:cubicBezTo>
                    <a:cubicBezTo>
                      <a:pt x="9" y="3"/>
                      <a:pt x="9" y="3"/>
                      <a:pt x="8" y="2"/>
                    </a:cubicBezTo>
                    <a:cubicBezTo>
                      <a:pt x="8" y="2"/>
                      <a:pt x="7" y="2"/>
                      <a:pt x="6" y="2"/>
                    </a:cubicBezTo>
                    <a:cubicBezTo>
                      <a:pt x="5" y="2"/>
                      <a:pt x="4" y="2"/>
                      <a:pt x="4" y="3"/>
                    </a:cubicBezTo>
                    <a:cubicBezTo>
                      <a:pt x="3" y="4"/>
                      <a:pt x="2" y="5"/>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1" name="Freeform 135"/>
              <p:cNvSpPr/>
              <p:nvPr/>
            </p:nvSpPr>
            <p:spPr bwMode="auto">
              <a:xfrm>
                <a:off x="10173156" y="1928814"/>
                <a:ext cx="41275" cy="36513"/>
              </a:xfrm>
              <a:custGeom>
                <a:avLst/>
                <a:gdLst>
                  <a:gd name="T0" fmla="*/ 0 w 18"/>
                  <a:gd name="T1" fmla="*/ 0 h 16"/>
                  <a:gd name="T2" fmla="*/ 2147483647 w 18"/>
                  <a:gd name="T3" fmla="*/ 0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2147483647 h 16"/>
                  <a:gd name="T22" fmla="*/ 2147483647 w 18"/>
                  <a:gd name="T23" fmla="*/ 2147483647 h 16"/>
                  <a:gd name="T24" fmla="*/ 2147483647 w 18"/>
                  <a:gd name="T25" fmla="*/ 0 h 16"/>
                  <a:gd name="T26" fmla="*/ 2147483647 w 18"/>
                  <a:gd name="T27" fmla="*/ 0 h 16"/>
                  <a:gd name="T28" fmla="*/ 2147483647 w 18"/>
                  <a:gd name="T29" fmla="*/ 2147483647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2147483647 h 16"/>
                  <a:gd name="T82" fmla="*/ 0 w 18"/>
                  <a:gd name="T83" fmla="*/ 0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8" h="16">
                    <a:moveTo>
                      <a:pt x="0" y="0"/>
                    </a:moveTo>
                    <a:cubicBezTo>
                      <a:pt x="8" y="0"/>
                      <a:pt x="8" y="0"/>
                      <a:pt x="8" y="0"/>
                    </a:cubicBezTo>
                    <a:cubicBezTo>
                      <a:pt x="8" y="1"/>
                      <a:pt x="8" y="1"/>
                      <a:pt x="8" y="1"/>
                    </a:cubicBezTo>
                    <a:cubicBezTo>
                      <a:pt x="7" y="1"/>
                      <a:pt x="7" y="1"/>
                      <a:pt x="7" y="1"/>
                    </a:cubicBezTo>
                    <a:cubicBezTo>
                      <a:pt x="7" y="1"/>
                      <a:pt x="7" y="1"/>
                      <a:pt x="7" y="2"/>
                    </a:cubicBezTo>
                    <a:cubicBezTo>
                      <a:pt x="7" y="2"/>
                      <a:pt x="7" y="2"/>
                      <a:pt x="7" y="3"/>
                    </a:cubicBezTo>
                    <a:cubicBezTo>
                      <a:pt x="7" y="3"/>
                      <a:pt x="8" y="3"/>
                      <a:pt x="8" y="4"/>
                    </a:cubicBezTo>
                    <a:cubicBezTo>
                      <a:pt x="9" y="6"/>
                      <a:pt x="9" y="6"/>
                      <a:pt x="9" y="6"/>
                    </a:cubicBezTo>
                    <a:cubicBezTo>
                      <a:pt x="10" y="4"/>
                      <a:pt x="10" y="4"/>
                      <a:pt x="10" y="4"/>
                    </a:cubicBezTo>
                    <a:cubicBezTo>
                      <a:pt x="11" y="3"/>
                      <a:pt x="12" y="2"/>
                      <a:pt x="12" y="2"/>
                    </a:cubicBezTo>
                    <a:cubicBezTo>
                      <a:pt x="12" y="1"/>
                      <a:pt x="12" y="1"/>
                      <a:pt x="11" y="1"/>
                    </a:cubicBezTo>
                    <a:cubicBezTo>
                      <a:pt x="11" y="1"/>
                      <a:pt x="11" y="1"/>
                      <a:pt x="10" y="1"/>
                    </a:cubicBezTo>
                    <a:cubicBezTo>
                      <a:pt x="10" y="0"/>
                      <a:pt x="10" y="0"/>
                      <a:pt x="10" y="0"/>
                    </a:cubicBezTo>
                    <a:cubicBezTo>
                      <a:pt x="16" y="0"/>
                      <a:pt x="16" y="0"/>
                      <a:pt x="16" y="0"/>
                    </a:cubicBezTo>
                    <a:cubicBezTo>
                      <a:pt x="16" y="1"/>
                      <a:pt x="16" y="1"/>
                      <a:pt x="16" y="1"/>
                    </a:cubicBezTo>
                    <a:cubicBezTo>
                      <a:pt x="15" y="1"/>
                      <a:pt x="15" y="1"/>
                      <a:pt x="14" y="1"/>
                    </a:cubicBezTo>
                    <a:cubicBezTo>
                      <a:pt x="14" y="2"/>
                      <a:pt x="13" y="2"/>
                      <a:pt x="12" y="4"/>
                    </a:cubicBezTo>
                    <a:cubicBezTo>
                      <a:pt x="10" y="7"/>
                      <a:pt x="10" y="7"/>
                      <a:pt x="10" y="7"/>
                    </a:cubicBezTo>
                    <a:cubicBezTo>
                      <a:pt x="14" y="13"/>
                      <a:pt x="14" y="13"/>
                      <a:pt x="14" y="13"/>
                    </a:cubicBezTo>
                    <a:cubicBezTo>
                      <a:pt x="15" y="14"/>
                      <a:pt x="16" y="15"/>
                      <a:pt x="16" y="15"/>
                    </a:cubicBezTo>
                    <a:cubicBezTo>
                      <a:pt x="16" y="16"/>
                      <a:pt x="17" y="16"/>
                      <a:pt x="18" y="16"/>
                    </a:cubicBezTo>
                    <a:cubicBezTo>
                      <a:pt x="18" y="16"/>
                      <a:pt x="18" y="16"/>
                      <a:pt x="18" y="16"/>
                    </a:cubicBezTo>
                    <a:cubicBezTo>
                      <a:pt x="10" y="16"/>
                      <a:pt x="10" y="16"/>
                      <a:pt x="10" y="16"/>
                    </a:cubicBezTo>
                    <a:cubicBezTo>
                      <a:pt x="10" y="16"/>
                      <a:pt x="10" y="16"/>
                      <a:pt x="10" y="16"/>
                    </a:cubicBezTo>
                    <a:cubicBezTo>
                      <a:pt x="10" y="16"/>
                      <a:pt x="11" y="16"/>
                      <a:pt x="11" y="15"/>
                    </a:cubicBezTo>
                    <a:cubicBezTo>
                      <a:pt x="11" y="15"/>
                      <a:pt x="12" y="15"/>
                      <a:pt x="12" y="15"/>
                    </a:cubicBezTo>
                    <a:cubicBezTo>
                      <a:pt x="12" y="15"/>
                      <a:pt x="11" y="14"/>
                      <a:pt x="10" y="13"/>
                    </a:cubicBezTo>
                    <a:cubicBezTo>
                      <a:pt x="8" y="9"/>
                      <a:pt x="8" y="9"/>
                      <a:pt x="8" y="9"/>
                    </a:cubicBezTo>
                    <a:cubicBezTo>
                      <a:pt x="5" y="13"/>
                      <a:pt x="5" y="13"/>
                      <a:pt x="5" y="13"/>
                    </a:cubicBezTo>
                    <a:cubicBezTo>
                      <a:pt x="5" y="14"/>
                      <a:pt x="4" y="14"/>
                      <a:pt x="4" y="15"/>
                    </a:cubicBezTo>
                    <a:cubicBezTo>
                      <a:pt x="4" y="15"/>
                      <a:pt x="4" y="15"/>
                      <a:pt x="5" y="15"/>
                    </a:cubicBezTo>
                    <a:cubicBezTo>
                      <a:pt x="5" y="16"/>
                      <a:pt x="5" y="16"/>
                      <a:pt x="6" y="16"/>
                    </a:cubicBezTo>
                    <a:cubicBezTo>
                      <a:pt x="6" y="16"/>
                      <a:pt x="6" y="16"/>
                      <a:pt x="6" y="16"/>
                    </a:cubicBezTo>
                    <a:cubicBezTo>
                      <a:pt x="0" y="16"/>
                      <a:pt x="0" y="16"/>
                      <a:pt x="0" y="16"/>
                    </a:cubicBezTo>
                    <a:cubicBezTo>
                      <a:pt x="0" y="16"/>
                      <a:pt x="0" y="16"/>
                      <a:pt x="0" y="16"/>
                    </a:cubicBezTo>
                    <a:cubicBezTo>
                      <a:pt x="1" y="16"/>
                      <a:pt x="1" y="16"/>
                      <a:pt x="1" y="15"/>
                    </a:cubicBezTo>
                    <a:cubicBezTo>
                      <a:pt x="2" y="15"/>
                      <a:pt x="3" y="14"/>
                      <a:pt x="4" y="13"/>
                    </a:cubicBezTo>
                    <a:cubicBezTo>
                      <a:pt x="7" y="8"/>
                      <a:pt x="7" y="8"/>
                      <a:pt x="7" y="8"/>
                    </a:cubicBezTo>
                    <a:cubicBezTo>
                      <a:pt x="4" y="4"/>
                      <a:pt x="4" y="4"/>
                      <a:pt x="4" y="4"/>
                    </a:cubicBezTo>
                    <a:cubicBezTo>
                      <a:pt x="3" y="2"/>
                      <a:pt x="3" y="1"/>
                      <a:pt x="2" y="1"/>
                    </a:cubicBezTo>
                    <a:cubicBezTo>
                      <a:pt x="2" y="1"/>
                      <a:pt x="1" y="1"/>
                      <a:pt x="0" y="1"/>
                    </a:cubicBezTo>
                    <a:lnTo>
                      <a:pt x="0"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2" name="Freeform 136"/>
              <p:cNvSpPr/>
              <p:nvPr/>
            </p:nvSpPr>
            <p:spPr bwMode="auto">
              <a:xfrm>
                <a:off x="10216019" y="1917701"/>
                <a:ext cx="20637" cy="49213"/>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5"/>
                      <a:pt x="5" y="5"/>
                      <a:pt x="5" y="5"/>
                    </a:cubicBezTo>
                    <a:cubicBezTo>
                      <a:pt x="9" y="5"/>
                      <a:pt x="9" y="5"/>
                      <a:pt x="9" y="5"/>
                    </a:cubicBezTo>
                    <a:cubicBezTo>
                      <a:pt x="9" y="6"/>
                      <a:pt x="9" y="6"/>
                      <a:pt x="9" y="6"/>
                    </a:cubicBezTo>
                    <a:cubicBezTo>
                      <a:pt x="5" y="6"/>
                      <a:pt x="5" y="6"/>
                      <a:pt x="5" y="6"/>
                    </a:cubicBezTo>
                    <a:cubicBezTo>
                      <a:pt x="5" y="17"/>
                      <a:pt x="5" y="17"/>
                      <a:pt x="5" y="17"/>
                    </a:cubicBezTo>
                    <a:cubicBezTo>
                      <a:pt x="5" y="18"/>
                      <a:pt x="5" y="19"/>
                      <a:pt x="6" y="19"/>
                    </a:cubicBezTo>
                    <a:cubicBezTo>
                      <a:pt x="6" y="19"/>
                      <a:pt x="6" y="20"/>
                      <a:pt x="7" y="20"/>
                    </a:cubicBezTo>
                    <a:cubicBezTo>
                      <a:pt x="7" y="20"/>
                      <a:pt x="8" y="20"/>
                      <a:pt x="8" y="19"/>
                    </a:cubicBezTo>
                    <a:cubicBezTo>
                      <a:pt x="8" y="19"/>
                      <a:pt x="9" y="19"/>
                      <a:pt x="9" y="18"/>
                    </a:cubicBezTo>
                    <a:cubicBezTo>
                      <a:pt x="9" y="18"/>
                      <a:pt x="9" y="18"/>
                      <a:pt x="9" y="18"/>
                    </a:cubicBezTo>
                    <a:cubicBezTo>
                      <a:pt x="9" y="19"/>
                      <a:pt x="8" y="20"/>
                      <a:pt x="8" y="21"/>
                    </a:cubicBezTo>
                    <a:cubicBezTo>
                      <a:pt x="7" y="21"/>
                      <a:pt x="6" y="22"/>
                      <a:pt x="5" y="22"/>
                    </a:cubicBezTo>
                    <a:cubicBezTo>
                      <a:pt x="5" y="22"/>
                      <a:pt x="4" y="22"/>
                      <a:pt x="4" y="21"/>
                    </a:cubicBezTo>
                    <a:cubicBezTo>
                      <a:pt x="3" y="21"/>
                      <a:pt x="3" y="21"/>
                      <a:pt x="3" y="20"/>
                    </a:cubicBezTo>
                    <a:cubicBezTo>
                      <a:pt x="2" y="19"/>
                      <a:pt x="2" y="19"/>
                      <a:pt x="2" y="17"/>
                    </a:cubicBezTo>
                    <a:cubicBezTo>
                      <a:pt x="2" y="6"/>
                      <a:pt x="2" y="6"/>
                      <a:pt x="2" y="6"/>
                    </a:cubicBezTo>
                    <a:cubicBezTo>
                      <a:pt x="0" y="6"/>
                      <a:pt x="0" y="6"/>
                      <a:pt x="0" y="6"/>
                    </a:cubicBezTo>
                    <a:cubicBezTo>
                      <a:pt x="0" y="6"/>
                      <a:pt x="0" y="6"/>
                      <a:pt x="0" y="6"/>
                    </a:cubicBezTo>
                    <a:cubicBezTo>
                      <a:pt x="0" y="5"/>
                      <a:pt x="1" y="5"/>
                      <a:pt x="2" y="4"/>
                    </a:cubicBezTo>
                    <a:cubicBezTo>
                      <a:pt x="2" y="4"/>
                      <a:pt x="3" y="3"/>
                      <a:pt x="3" y="2"/>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3" name="Freeform 137"/>
              <p:cNvSpPr/>
              <p:nvPr/>
            </p:nvSpPr>
            <p:spPr bwMode="auto">
              <a:xfrm>
                <a:off x="10111244" y="1725614"/>
                <a:ext cx="22225" cy="50800"/>
              </a:xfrm>
              <a:custGeom>
                <a:avLst/>
                <a:gdLst>
                  <a:gd name="T0" fmla="*/ 2147483647 w 10"/>
                  <a:gd name="T1" fmla="*/ 0 h 22"/>
                  <a:gd name="T2" fmla="*/ 2147483647 w 10"/>
                  <a:gd name="T3" fmla="*/ 2147483647 h 22"/>
                  <a:gd name="T4" fmla="*/ 2147483647 w 10"/>
                  <a:gd name="T5" fmla="*/ 2147483647 h 22"/>
                  <a:gd name="T6" fmla="*/ 2147483647 w 10"/>
                  <a:gd name="T7" fmla="*/ 2147483647 h 22"/>
                  <a:gd name="T8" fmla="*/ 2147483647 w 10"/>
                  <a:gd name="T9" fmla="*/ 2147483647 h 22"/>
                  <a:gd name="T10" fmla="*/ 2147483647 w 10"/>
                  <a:gd name="T11" fmla="*/ 2147483647 h 22"/>
                  <a:gd name="T12" fmla="*/ 2147483647 w 10"/>
                  <a:gd name="T13" fmla="*/ 2147483647 h 22"/>
                  <a:gd name="T14" fmla="*/ 2147483647 w 10"/>
                  <a:gd name="T15" fmla="*/ 2147483647 h 22"/>
                  <a:gd name="T16" fmla="*/ 2147483647 w 10"/>
                  <a:gd name="T17" fmla="*/ 2147483647 h 22"/>
                  <a:gd name="T18" fmla="*/ 2147483647 w 10"/>
                  <a:gd name="T19" fmla="*/ 2147483647 h 22"/>
                  <a:gd name="T20" fmla="*/ 2147483647 w 10"/>
                  <a:gd name="T21" fmla="*/ 2147483647 h 22"/>
                  <a:gd name="T22" fmla="*/ 2147483647 w 10"/>
                  <a:gd name="T23" fmla="*/ 2147483647 h 22"/>
                  <a:gd name="T24" fmla="*/ 2147483647 w 10"/>
                  <a:gd name="T25" fmla="*/ 2147483647 h 22"/>
                  <a:gd name="T26" fmla="*/ 2147483647 w 10"/>
                  <a:gd name="T27" fmla="*/ 2147483647 h 22"/>
                  <a:gd name="T28" fmla="*/ 2147483647 w 10"/>
                  <a:gd name="T29" fmla="*/ 2147483647 h 22"/>
                  <a:gd name="T30" fmla="*/ 2147483647 w 10"/>
                  <a:gd name="T31" fmla="*/ 2147483647 h 22"/>
                  <a:gd name="T32" fmla="*/ 2147483647 w 10"/>
                  <a:gd name="T33" fmla="*/ 2147483647 h 22"/>
                  <a:gd name="T34" fmla="*/ 0 w 10"/>
                  <a:gd name="T35" fmla="*/ 2147483647 h 22"/>
                  <a:gd name="T36" fmla="*/ 0 w 10"/>
                  <a:gd name="T37" fmla="*/ 2147483647 h 22"/>
                  <a:gd name="T38" fmla="*/ 2147483647 w 10"/>
                  <a:gd name="T39" fmla="*/ 2147483647 h 22"/>
                  <a:gd name="T40" fmla="*/ 2147483647 w 10"/>
                  <a:gd name="T41" fmla="*/ 2147483647 h 22"/>
                  <a:gd name="T42" fmla="*/ 2147483647 w 10"/>
                  <a:gd name="T43" fmla="*/ 0 h 22"/>
                  <a:gd name="T44" fmla="*/ 2147483647 w 10"/>
                  <a:gd name="T45" fmla="*/ 0 h 2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0" h="22">
                    <a:moveTo>
                      <a:pt x="6" y="0"/>
                    </a:moveTo>
                    <a:cubicBezTo>
                      <a:pt x="6" y="6"/>
                      <a:pt x="6" y="6"/>
                      <a:pt x="6" y="6"/>
                    </a:cubicBezTo>
                    <a:cubicBezTo>
                      <a:pt x="10" y="6"/>
                      <a:pt x="10" y="6"/>
                      <a:pt x="10" y="6"/>
                    </a:cubicBezTo>
                    <a:cubicBezTo>
                      <a:pt x="10" y="7"/>
                      <a:pt x="10" y="7"/>
                      <a:pt x="10" y="7"/>
                    </a:cubicBezTo>
                    <a:cubicBezTo>
                      <a:pt x="6" y="7"/>
                      <a:pt x="6" y="7"/>
                      <a:pt x="6" y="7"/>
                    </a:cubicBezTo>
                    <a:cubicBezTo>
                      <a:pt x="6" y="17"/>
                      <a:pt x="6" y="17"/>
                      <a:pt x="6" y="17"/>
                    </a:cubicBezTo>
                    <a:cubicBezTo>
                      <a:pt x="6" y="19"/>
                      <a:pt x="6" y="19"/>
                      <a:pt x="6" y="20"/>
                    </a:cubicBezTo>
                    <a:cubicBezTo>
                      <a:pt x="7" y="20"/>
                      <a:pt x="7" y="20"/>
                      <a:pt x="8" y="20"/>
                    </a:cubicBezTo>
                    <a:cubicBezTo>
                      <a:pt x="8" y="20"/>
                      <a:pt x="8" y="20"/>
                      <a:pt x="9" y="20"/>
                    </a:cubicBezTo>
                    <a:cubicBezTo>
                      <a:pt x="9" y="20"/>
                      <a:pt x="9" y="19"/>
                      <a:pt x="10" y="19"/>
                    </a:cubicBezTo>
                    <a:cubicBezTo>
                      <a:pt x="10" y="19"/>
                      <a:pt x="10" y="19"/>
                      <a:pt x="10" y="19"/>
                    </a:cubicBezTo>
                    <a:cubicBezTo>
                      <a:pt x="10" y="20"/>
                      <a:pt x="9" y="21"/>
                      <a:pt x="9" y="21"/>
                    </a:cubicBezTo>
                    <a:cubicBezTo>
                      <a:pt x="8" y="22"/>
                      <a:pt x="7" y="22"/>
                      <a:pt x="6" y="22"/>
                    </a:cubicBezTo>
                    <a:cubicBezTo>
                      <a:pt x="6" y="22"/>
                      <a:pt x="5" y="22"/>
                      <a:pt x="5" y="22"/>
                    </a:cubicBezTo>
                    <a:cubicBezTo>
                      <a:pt x="4" y="22"/>
                      <a:pt x="4" y="21"/>
                      <a:pt x="3" y="21"/>
                    </a:cubicBezTo>
                    <a:cubicBezTo>
                      <a:pt x="3" y="20"/>
                      <a:pt x="3" y="19"/>
                      <a:pt x="3" y="18"/>
                    </a:cubicBezTo>
                    <a:cubicBezTo>
                      <a:pt x="3" y="7"/>
                      <a:pt x="3" y="7"/>
                      <a:pt x="3" y="7"/>
                    </a:cubicBezTo>
                    <a:cubicBezTo>
                      <a:pt x="0" y="7"/>
                      <a:pt x="0" y="7"/>
                      <a:pt x="0" y="7"/>
                    </a:cubicBezTo>
                    <a:cubicBezTo>
                      <a:pt x="0" y="6"/>
                      <a:pt x="0" y="6"/>
                      <a:pt x="0" y="6"/>
                    </a:cubicBezTo>
                    <a:cubicBezTo>
                      <a:pt x="1" y="6"/>
                      <a:pt x="2" y="5"/>
                      <a:pt x="2" y="5"/>
                    </a:cubicBezTo>
                    <a:cubicBezTo>
                      <a:pt x="3" y="4"/>
                      <a:pt x="4" y="3"/>
                      <a:pt x="4" y="3"/>
                    </a:cubicBezTo>
                    <a:cubicBezTo>
                      <a:pt x="5" y="2"/>
                      <a:pt x="5" y="1"/>
                      <a:pt x="5" y="0"/>
                    </a:cubicBezTo>
                    <a:lnTo>
                      <a:pt x="6" y="0"/>
                    </a:ln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4" name="Freeform 138"/>
              <p:cNvSpPr>
                <a:spLocks noEditPoints="1"/>
              </p:cNvSpPr>
              <p:nvPr/>
            </p:nvSpPr>
            <p:spPr bwMode="auto">
              <a:xfrm>
                <a:off x="10138231" y="1736726"/>
                <a:ext cx="31750" cy="41275"/>
              </a:xfrm>
              <a:custGeom>
                <a:avLst/>
                <a:gdLst>
                  <a:gd name="T0" fmla="*/ 2147483647 w 14"/>
                  <a:gd name="T1" fmla="*/ 2147483647 h 18"/>
                  <a:gd name="T2" fmla="*/ 2147483647 w 14"/>
                  <a:gd name="T3" fmla="*/ 2147483647 h 18"/>
                  <a:gd name="T4" fmla="*/ 2147483647 w 14"/>
                  <a:gd name="T5" fmla="*/ 2147483647 h 18"/>
                  <a:gd name="T6" fmla="*/ 2147483647 w 14"/>
                  <a:gd name="T7" fmla="*/ 2147483647 h 18"/>
                  <a:gd name="T8" fmla="*/ 2147483647 w 14"/>
                  <a:gd name="T9" fmla="*/ 2147483647 h 18"/>
                  <a:gd name="T10" fmla="*/ 2147483647 w 14"/>
                  <a:gd name="T11" fmla="*/ 2147483647 h 18"/>
                  <a:gd name="T12" fmla="*/ 2147483647 w 14"/>
                  <a:gd name="T13" fmla="*/ 2147483647 h 18"/>
                  <a:gd name="T14" fmla="*/ 2147483647 w 14"/>
                  <a:gd name="T15" fmla="*/ 2147483647 h 18"/>
                  <a:gd name="T16" fmla="*/ 2147483647 w 14"/>
                  <a:gd name="T17" fmla="*/ 2147483647 h 18"/>
                  <a:gd name="T18" fmla="*/ 0 w 14"/>
                  <a:gd name="T19" fmla="*/ 2147483647 h 18"/>
                  <a:gd name="T20" fmla="*/ 2147483647 w 14"/>
                  <a:gd name="T21" fmla="*/ 2147483647 h 18"/>
                  <a:gd name="T22" fmla="*/ 2147483647 w 14"/>
                  <a:gd name="T23" fmla="*/ 0 h 18"/>
                  <a:gd name="T24" fmla="*/ 2147483647 w 14"/>
                  <a:gd name="T25" fmla="*/ 2147483647 h 18"/>
                  <a:gd name="T26" fmla="*/ 2147483647 w 14"/>
                  <a:gd name="T27" fmla="*/ 2147483647 h 18"/>
                  <a:gd name="T28" fmla="*/ 2147483647 w 14"/>
                  <a:gd name="T29" fmla="*/ 2147483647 h 18"/>
                  <a:gd name="T30" fmla="*/ 2147483647 w 14"/>
                  <a:gd name="T31" fmla="*/ 2147483647 h 18"/>
                  <a:gd name="T32" fmla="*/ 2147483647 w 14"/>
                  <a:gd name="T33" fmla="*/ 2147483647 h 18"/>
                  <a:gd name="T34" fmla="*/ 2147483647 w 14"/>
                  <a:gd name="T35" fmla="*/ 2147483647 h 18"/>
                  <a:gd name="T36" fmla="*/ 2147483647 w 14"/>
                  <a:gd name="T37" fmla="*/ 2147483647 h 18"/>
                  <a:gd name="T38" fmla="*/ 2147483647 w 14"/>
                  <a:gd name="T39" fmla="*/ 2147483647 h 18"/>
                  <a:gd name="T40" fmla="*/ 2147483647 w 14"/>
                  <a:gd name="T41" fmla="*/ 2147483647 h 18"/>
                  <a:gd name="T42" fmla="*/ 2147483647 w 14"/>
                  <a:gd name="T43" fmla="*/ 2147483647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4" h="18">
                    <a:moveTo>
                      <a:pt x="2" y="7"/>
                    </a:moveTo>
                    <a:cubicBezTo>
                      <a:pt x="2" y="9"/>
                      <a:pt x="3" y="11"/>
                      <a:pt x="4" y="13"/>
                    </a:cubicBezTo>
                    <a:cubicBezTo>
                      <a:pt x="5" y="14"/>
                      <a:pt x="7" y="15"/>
                      <a:pt x="8" y="15"/>
                    </a:cubicBezTo>
                    <a:cubicBezTo>
                      <a:pt x="9" y="15"/>
                      <a:pt x="10" y="14"/>
                      <a:pt x="11" y="14"/>
                    </a:cubicBezTo>
                    <a:cubicBezTo>
                      <a:pt x="12" y="13"/>
                      <a:pt x="13" y="12"/>
                      <a:pt x="13" y="11"/>
                    </a:cubicBezTo>
                    <a:cubicBezTo>
                      <a:pt x="14" y="11"/>
                      <a:pt x="14" y="11"/>
                      <a:pt x="14" y="11"/>
                    </a:cubicBezTo>
                    <a:cubicBezTo>
                      <a:pt x="13" y="13"/>
                      <a:pt x="13" y="14"/>
                      <a:pt x="11" y="16"/>
                    </a:cubicBezTo>
                    <a:cubicBezTo>
                      <a:pt x="10" y="17"/>
                      <a:pt x="9" y="18"/>
                      <a:pt x="7" y="18"/>
                    </a:cubicBezTo>
                    <a:cubicBezTo>
                      <a:pt x="5" y="18"/>
                      <a:pt x="3" y="17"/>
                      <a:pt x="2" y="15"/>
                    </a:cubicBezTo>
                    <a:cubicBezTo>
                      <a:pt x="0" y="14"/>
                      <a:pt x="0" y="12"/>
                      <a:pt x="0" y="9"/>
                    </a:cubicBezTo>
                    <a:cubicBezTo>
                      <a:pt x="0" y="6"/>
                      <a:pt x="0" y="4"/>
                      <a:pt x="2" y="2"/>
                    </a:cubicBezTo>
                    <a:cubicBezTo>
                      <a:pt x="3" y="1"/>
                      <a:pt x="5" y="0"/>
                      <a:pt x="7" y="0"/>
                    </a:cubicBezTo>
                    <a:cubicBezTo>
                      <a:pt x="9" y="0"/>
                      <a:pt x="11" y="1"/>
                      <a:pt x="12" y="2"/>
                    </a:cubicBezTo>
                    <a:cubicBezTo>
                      <a:pt x="13" y="3"/>
                      <a:pt x="14" y="5"/>
                      <a:pt x="14" y="7"/>
                    </a:cubicBezTo>
                    <a:lnTo>
                      <a:pt x="2" y="7"/>
                    </a:lnTo>
                    <a:close/>
                    <a:moveTo>
                      <a:pt x="2" y="6"/>
                    </a:moveTo>
                    <a:cubicBezTo>
                      <a:pt x="10" y="6"/>
                      <a:pt x="10" y="6"/>
                      <a:pt x="10" y="6"/>
                    </a:cubicBezTo>
                    <a:cubicBezTo>
                      <a:pt x="10" y="5"/>
                      <a:pt x="10" y="4"/>
                      <a:pt x="10" y="3"/>
                    </a:cubicBezTo>
                    <a:cubicBezTo>
                      <a:pt x="9" y="3"/>
                      <a:pt x="9" y="2"/>
                      <a:pt x="8" y="2"/>
                    </a:cubicBezTo>
                    <a:cubicBezTo>
                      <a:pt x="8" y="1"/>
                      <a:pt x="7" y="1"/>
                      <a:pt x="6" y="1"/>
                    </a:cubicBezTo>
                    <a:cubicBezTo>
                      <a:pt x="5" y="1"/>
                      <a:pt x="4" y="2"/>
                      <a:pt x="4" y="2"/>
                    </a:cubicBezTo>
                    <a:cubicBezTo>
                      <a:pt x="3" y="3"/>
                      <a:pt x="2" y="4"/>
                      <a:pt x="2" y="6"/>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5" name="Freeform 139"/>
              <p:cNvSpPr/>
              <p:nvPr/>
            </p:nvSpPr>
            <p:spPr bwMode="auto">
              <a:xfrm>
                <a:off x="10173156" y="1739901"/>
                <a:ext cx="41275" cy="36513"/>
              </a:xfrm>
              <a:custGeom>
                <a:avLst/>
                <a:gdLst>
                  <a:gd name="T0" fmla="*/ 0 w 18"/>
                  <a:gd name="T1" fmla="*/ 0 h 16"/>
                  <a:gd name="T2" fmla="*/ 2147483647 w 18"/>
                  <a:gd name="T3" fmla="*/ 0 h 16"/>
                  <a:gd name="T4" fmla="*/ 2147483647 w 18"/>
                  <a:gd name="T5" fmla="*/ 0 h 16"/>
                  <a:gd name="T6" fmla="*/ 2147483647 w 18"/>
                  <a:gd name="T7" fmla="*/ 0 h 16"/>
                  <a:gd name="T8" fmla="*/ 2147483647 w 18"/>
                  <a:gd name="T9" fmla="*/ 2147483647 h 16"/>
                  <a:gd name="T10" fmla="*/ 2147483647 w 18"/>
                  <a:gd name="T11" fmla="*/ 2147483647 h 16"/>
                  <a:gd name="T12" fmla="*/ 2147483647 w 18"/>
                  <a:gd name="T13" fmla="*/ 2147483647 h 16"/>
                  <a:gd name="T14" fmla="*/ 2147483647 w 18"/>
                  <a:gd name="T15" fmla="*/ 2147483647 h 16"/>
                  <a:gd name="T16" fmla="*/ 2147483647 w 18"/>
                  <a:gd name="T17" fmla="*/ 2147483647 h 16"/>
                  <a:gd name="T18" fmla="*/ 2147483647 w 18"/>
                  <a:gd name="T19" fmla="*/ 2147483647 h 16"/>
                  <a:gd name="T20" fmla="*/ 2147483647 w 18"/>
                  <a:gd name="T21" fmla="*/ 0 h 16"/>
                  <a:gd name="T22" fmla="*/ 2147483647 w 18"/>
                  <a:gd name="T23" fmla="*/ 0 h 16"/>
                  <a:gd name="T24" fmla="*/ 2147483647 w 18"/>
                  <a:gd name="T25" fmla="*/ 0 h 16"/>
                  <a:gd name="T26" fmla="*/ 2147483647 w 18"/>
                  <a:gd name="T27" fmla="*/ 0 h 16"/>
                  <a:gd name="T28" fmla="*/ 2147483647 w 18"/>
                  <a:gd name="T29" fmla="*/ 0 h 16"/>
                  <a:gd name="T30" fmla="*/ 2147483647 w 18"/>
                  <a:gd name="T31" fmla="*/ 2147483647 h 16"/>
                  <a:gd name="T32" fmla="*/ 2147483647 w 18"/>
                  <a:gd name="T33" fmla="*/ 2147483647 h 16"/>
                  <a:gd name="T34" fmla="*/ 2147483647 w 18"/>
                  <a:gd name="T35" fmla="*/ 2147483647 h 16"/>
                  <a:gd name="T36" fmla="*/ 2147483647 w 18"/>
                  <a:gd name="T37" fmla="*/ 2147483647 h 16"/>
                  <a:gd name="T38" fmla="*/ 2147483647 w 18"/>
                  <a:gd name="T39" fmla="*/ 2147483647 h 16"/>
                  <a:gd name="T40" fmla="*/ 2147483647 w 18"/>
                  <a:gd name="T41" fmla="*/ 2147483647 h 16"/>
                  <a:gd name="T42" fmla="*/ 2147483647 w 18"/>
                  <a:gd name="T43" fmla="*/ 2147483647 h 16"/>
                  <a:gd name="T44" fmla="*/ 2147483647 w 18"/>
                  <a:gd name="T45" fmla="*/ 2147483647 h 16"/>
                  <a:gd name="T46" fmla="*/ 2147483647 w 18"/>
                  <a:gd name="T47" fmla="*/ 2147483647 h 16"/>
                  <a:gd name="T48" fmla="*/ 2147483647 w 18"/>
                  <a:gd name="T49" fmla="*/ 2147483647 h 16"/>
                  <a:gd name="T50" fmla="*/ 2147483647 w 18"/>
                  <a:gd name="T51" fmla="*/ 2147483647 h 16"/>
                  <a:gd name="T52" fmla="*/ 2147483647 w 18"/>
                  <a:gd name="T53" fmla="*/ 2147483647 h 16"/>
                  <a:gd name="T54" fmla="*/ 2147483647 w 18"/>
                  <a:gd name="T55" fmla="*/ 2147483647 h 16"/>
                  <a:gd name="T56" fmla="*/ 2147483647 w 18"/>
                  <a:gd name="T57" fmla="*/ 2147483647 h 16"/>
                  <a:gd name="T58" fmla="*/ 2147483647 w 18"/>
                  <a:gd name="T59" fmla="*/ 2147483647 h 16"/>
                  <a:gd name="T60" fmla="*/ 2147483647 w 18"/>
                  <a:gd name="T61" fmla="*/ 2147483647 h 16"/>
                  <a:gd name="T62" fmla="*/ 2147483647 w 18"/>
                  <a:gd name="T63" fmla="*/ 2147483647 h 16"/>
                  <a:gd name="T64" fmla="*/ 2147483647 w 18"/>
                  <a:gd name="T65" fmla="*/ 2147483647 h 16"/>
                  <a:gd name="T66" fmla="*/ 0 w 18"/>
                  <a:gd name="T67" fmla="*/ 2147483647 h 16"/>
                  <a:gd name="T68" fmla="*/ 0 w 18"/>
                  <a:gd name="T69" fmla="*/ 2147483647 h 16"/>
                  <a:gd name="T70" fmla="*/ 2147483647 w 18"/>
                  <a:gd name="T71" fmla="*/ 2147483647 h 16"/>
                  <a:gd name="T72" fmla="*/ 2147483647 w 18"/>
                  <a:gd name="T73" fmla="*/ 2147483647 h 16"/>
                  <a:gd name="T74" fmla="*/ 2147483647 w 18"/>
                  <a:gd name="T75" fmla="*/ 2147483647 h 16"/>
                  <a:gd name="T76" fmla="*/ 2147483647 w 18"/>
                  <a:gd name="T77" fmla="*/ 2147483647 h 16"/>
                  <a:gd name="T78" fmla="*/ 2147483647 w 18"/>
                  <a:gd name="T79" fmla="*/ 2147483647 h 16"/>
                  <a:gd name="T80" fmla="*/ 0 w 18"/>
                  <a:gd name="T81" fmla="*/ 0 h 1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8" h="16">
                    <a:moveTo>
                      <a:pt x="0" y="0"/>
                    </a:moveTo>
                    <a:cubicBezTo>
                      <a:pt x="8" y="0"/>
                      <a:pt x="8" y="0"/>
                      <a:pt x="8" y="0"/>
                    </a:cubicBezTo>
                    <a:cubicBezTo>
                      <a:pt x="8" y="0"/>
                      <a:pt x="8" y="0"/>
                      <a:pt x="8" y="0"/>
                    </a:cubicBezTo>
                    <a:cubicBezTo>
                      <a:pt x="7" y="0"/>
                      <a:pt x="7" y="0"/>
                      <a:pt x="7" y="0"/>
                    </a:cubicBezTo>
                    <a:cubicBezTo>
                      <a:pt x="7" y="1"/>
                      <a:pt x="7" y="1"/>
                      <a:pt x="7" y="1"/>
                    </a:cubicBezTo>
                    <a:cubicBezTo>
                      <a:pt x="7" y="1"/>
                      <a:pt x="7" y="2"/>
                      <a:pt x="7" y="2"/>
                    </a:cubicBezTo>
                    <a:cubicBezTo>
                      <a:pt x="7" y="3"/>
                      <a:pt x="8" y="3"/>
                      <a:pt x="8" y="3"/>
                    </a:cubicBezTo>
                    <a:cubicBezTo>
                      <a:pt x="9" y="5"/>
                      <a:pt x="9" y="5"/>
                      <a:pt x="9" y="5"/>
                    </a:cubicBezTo>
                    <a:cubicBezTo>
                      <a:pt x="10" y="3"/>
                      <a:pt x="10" y="3"/>
                      <a:pt x="10" y="3"/>
                    </a:cubicBezTo>
                    <a:cubicBezTo>
                      <a:pt x="11" y="2"/>
                      <a:pt x="12" y="1"/>
                      <a:pt x="12" y="1"/>
                    </a:cubicBezTo>
                    <a:cubicBezTo>
                      <a:pt x="12" y="1"/>
                      <a:pt x="12" y="1"/>
                      <a:pt x="11" y="0"/>
                    </a:cubicBezTo>
                    <a:cubicBezTo>
                      <a:pt x="11" y="0"/>
                      <a:pt x="11" y="0"/>
                      <a:pt x="10" y="0"/>
                    </a:cubicBezTo>
                    <a:cubicBezTo>
                      <a:pt x="10" y="0"/>
                      <a:pt x="10" y="0"/>
                      <a:pt x="10" y="0"/>
                    </a:cubicBezTo>
                    <a:cubicBezTo>
                      <a:pt x="16" y="0"/>
                      <a:pt x="16" y="0"/>
                      <a:pt x="16" y="0"/>
                    </a:cubicBezTo>
                    <a:cubicBezTo>
                      <a:pt x="16" y="0"/>
                      <a:pt x="16" y="0"/>
                      <a:pt x="16" y="0"/>
                    </a:cubicBezTo>
                    <a:cubicBezTo>
                      <a:pt x="15" y="0"/>
                      <a:pt x="15" y="0"/>
                      <a:pt x="14" y="1"/>
                    </a:cubicBezTo>
                    <a:cubicBezTo>
                      <a:pt x="14" y="1"/>
                      <a:pt x="13" y="2"/>
                      <a:pt x="12" y="3"/>
                    </a:cubicBezTo>
                    <a:cubicBezTo>
                      <a:pt x="10" y="6"/>
                      <a:pt x="10" y="6"/>
                      <a:pt x="10" y="6"/>
                    </a:cubicBezTo>
                    <a:cubicBezTo>
                      <a:pt x="14" y="12"/>
                      <a:pt x="14" y="12"/>
                      <a:pt x="14" y="12"/>
                    </a:cubicBezTo>
                    <a:cubicBezTo>
                      <a:pt x="15" y="14"/>
                      <a:pt x="16" y="15"/>
                      <a:pt x="16" y="15"/>
                    </a:cubicBezTo>
                    <a:cubicBezTo>
                      <a:pt x="16" y="15"/>
                      <a:pt x="17" y="15"/>
                      <a:pt x="18" y="15"/>
                    </a:cubicBezTo>
                    <a:cubicBezTo>
                      <a:pt x="18" y="16"/>
                      <a:pt x="18" y="16"/>
                      <a:pt x="18" y="16"/>
                    </a:cubicBezTo>
                    <a:cubicBezTo>
                      <a:pt x="10" y="16"/>
                      <a:pt x="10" y="16"/>
                      <a:pt x="10" y="16"/>
                    </a:cubicBezTo>
                    <a:cubicBezTo>
                      <a:pt x="10" y="15"/>
                      <a:pt x="10" y="15"/>
                      <a:pt x="10" y="15"/>
                    </a:cubicBezTo>
                    <a:cubicBezTo>
                      <a:pt x="10" y="15"/>
                      <a:pt x="11" y="15"/>
                      <a:pt x="11" y="15"/>
                    </a:cubicBezTo>
                    <a:cubicBezTo>
                      <a:pt x="11" y="15"/>
                      <a:pt x="12" y="15"/>
                      <a:pt x="12" y="14"/>
                    </a:cubicBezTo>
                    <a:cubicBezTo>
                      <a:pt x="12" y="14"/>
                      <a:pt x="11" y="13"/>
                      <a:pt x="10" y="12"/>
                    </a:cubicBezTo>
                    <a:cubicBezTo>
                      <a:pt x="8" y="9"/>
                      <a:pt x="8" y="9"/>
                      <a:pt x="8" y="9"/>
                    </a:cubicBezTo>
                    <a:cubicBezTo>
                      <a:pt x="5" y="12"/>
                      <a:pt x="5" y="12"/>
                      <a:pt x="5" y="12"/>
                    </a:cubicBezTo>
                    <a:cubicBezTo>
                      <a:pt x="5" y="13"/>
                      <a:pt x="4" y="14"/>
                      <a:pt x="4" y="14"/>
                    </a:cubicBezTo>
                    <a:cubicBezTo>
                      <a:pt x="4" y="15"/>
                      <a:pt x="4" y="15"/>
                      <a:pt x="5" y="15"/>
                    </a:cubicBezTo>
                    <a:cubicBezTo>
                      <a:pt x="5" y="15"/>
                      <a:pt x="5" y="15"/>
                      <a:pt x="6" y="15"/>
                    </a:cubicBezTo>
                    <a:cubicBezTo>
                      <a:pt x="6" y="16"/>
                      <a:pt x="6" y="16"/>
                      <a:pt x="6" y="16"/>
                    </a:cubicBezTo>
                    <a:cubicBezTo>
                      <a:pt x="0" y="16"/>
                      <a:pt x="0" y="16"/>
                      <a:pt x="0" y="16"/>
                    </a:cubicBezTo>
                    <a:cubicBezTo>
                      <a:pt x="0" y="15"/>
                      <a:pt x="0" y="15"/>
                      <a:pt x="0" y="15"/>
                    </a:cubicBezTo>
                    <a:cubicBezTo>
                      <a:pt x="1" y="15"/>
                      <a:pt x="1" y="15"/>
                      <a:pt x="1" y="15"/>
                    </a:cubicBezTo>
                    <a:cubicBezTo>
                      <a:pt x="2" y="15"/>
                      <a:pt x="3" y="14"/>
                      <a:pt x="4" y="12"/>
                    </a:cubicBezTo>
                    <a:cubicBezTo>
                      <a:pt x="7" y="8"/>
                      <a:pt x="7" y="8"/>
                      <a:pt x="7" y="8"/>
                    </a:cubicBezTo>
                    <a:cubicBezTo>
                      <a:pt x="4" y="3"/>
                      <a:pt x="4" y="3"/>
                      <a:pt x="4" y="3"/>
                    </a:cubicBezTo>
                    <a:cubicBezTo>
                      <a:pt x="3" y="2"/>
                      <a:pt x="3" y="1"/>
                      <a:pt x="2" y="1"/>
                    </a:cubicBezTo>
                    <a:cubicBezTo>
                      <a:pt x="2" y="0"/>
                      <a:pt x="1" y="0"/>
                      <a:pt x="0"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806" name="Freeform 140"/>
              <p:cNvSpPr/>
              <p:nvPr/>
            </p:nvSpPr>
            <p:spPr bwMode="auto">
              <a:xfrm>
                <a:off x="10216019" y="1725614"/>
                <a:ext cx="20637" cy="50800"/>
              </a:xfrm>
              <a:custGeom>
                <a:avLst/>
                <a:gdLst>
                  <a:gd name="T0" fmla="*/ 2147483647 w 9"/>
                  <a:gd name="T1" fmla="*/ 0 h 22"/>
                  <a:gd name="T2" fmla="*/ 2147483647 w 9"/>
                  <a:gd name="T3" fmla="*/ 2147483647 h 22"/>
                  <a:gd name="T4" fmla="*/ 2147483647 w 9"/>
                  <a:gd name="T5" fmla="*/ 2147483647 h 22"/>
                  <a:gd name="T6" fmla="*/ 2147483647 w 9"/>
                  <a:gd name="T7" fmla="*/ 2147483647 h 22"/>
                  <a:gd name="T8" fmla="*/ 2147483647 w 9"/>
                  <a:gd name="T9" fmla="*/ 2147483647 h 22"/>
                  <a:gd name="T10" fmla="*/ 2147483647 w 9"/>
                  <a:gd name="T11" fmla="*/ 2147483647 h 22"/>
                  <a:gd name="T12" fmla="*/ 2147483647 w 9"/>
                  <a:gd name="T13" fmla="*/ 2147483647 h 22"/>
                  <a:gd name="T14" fmla="*/ 2147483647 w 9"/>
                  <a:gd name="T15" fmla="*/ 2147483647 h 22"/>
                  <a:gd name="T16" fmla="*/ 2147483647 w 9"/>
                  <a:gd name="T17" fmla="*/ 2147483647 h 22"/>
                  <a:gd name="T18" fmla="*/ 2147483647 w 9"/>
                  <a:gd name="T19" fmla="*/ 2147483647 h 22"/>
                  <a:gd name="T20" fmla="*/ 2147483647 w 9"/>
                  <a:gd name="T21" fmla="*/ 2147483647 h 22"/>
                  <a:gd name="T22" fmla="*/ 2147483647 w 9"/>
                  <a:gd name="T23" fmla="*/ 2147483647 h 22"/>
                  <a:gd name="T24" fmla="*/ 2147483647 w 9"/>
                  <a:gd name="T25" fmla="*/ 2147483647 h 22"/>
                  <a:gd name="T26" fmla="*/ 2147483647 w 9"/>
                  <a:gd name="T27" fmla="*/ 2147483647 h 22"/>
                  <a:gd name="T28" fmla="*/ 2147483647 w 9"/>
                  <a:gd name="T29" fmla="*/ 2147483647 h 22"/>
                  <a:gd name="T30" fmla="*/ 2147483647 w 9"/>
                  <a:gd name="T31" fmla="*/ 2147483647 h 22"/>
                  <a:gd name="T32" fmla="*/ 2147483647 w 9"/>
                  <a:gd name="T33" fmla="*/ 2147483647 h 22"/>
                  <a:gd name="T34" fmla="*/ 0 w 9"/>
                  <a:gd name="T35" fmla="*/ 2147483647 h 22"/>
                  <a:gd name="T36" fmla="*/ 0 w 9"/>
                  <a:gd name="T37" fmla="*/ 2147483647 h 22"/>
                  <a:gd name="T38" fmla="*/ 2147483647 w 9"/>
                  <a:gd name="T39" fmla="*/ 2147483647 h 22"/>
                  <a:gd name="T40" fmla="*/ 2147483647 w 9"/>
                  <a:gd name="T41" fmla="*/ 2147483647 h 22"/>
                  <a:gd name="T42" fmla="*/ 2147483647 w 9"/>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9" h="22">
                    <a:moveTo>
                      <a:pt x="5" y="0"/>
                    </a:moveTo>
                    <a:cubicBezTo>
                      <a:pt x="5" y="6"/>
                      <a:pt x="5" y="6"/>
                      <a:pt x="5" y="6"/>
                    </a:cubicBezTo>
                    <a:cubicBezTo>
                      <a:pt x="9" y="6"/>
                      <a:pt x="9" y="6"/>
                      <a:pt x="9" y="6"/>
                    </a:cubicBezTo>
                    <a:cubicBezTo>
                      <a:pt x="9" y="7"/>
                      <a:pt x="9" y="7"/>
                      <a:pt x="9" y="7"/>
                    </a:cubicBezTo>
                    <a:cubicBezTo>
                      <a:pt x="5" y="7"/>
                      <a:pt x="5" y="7"/>
                      <a:pt x="5" y="7"/>
                    </a:cubicBezTo>
                    <a:cubicBezTo>
                      <a:pt x="5" y="17"/>
                      <a:pt x="5" y="17"/>
                      <a:pt x="5" y="17"/>
                    </a:cubicBezTo>
                    <a:cubicBezTo>
                      <a:pt x="5" y="19"/>
                      <a:pt x="5" y="19"/>
                      <a:pt x="6" y="20"/>
                    </a:cubicBezTo>
                    <a:cubicBezTo>
                      <a:pt x="6" y="20"/>
                      <a:pt x="6" y="20"/>
                      <a:pt x="7" y="20"/>
                    </a:cubicBezTo>
                    <a:cubicBezTo>
                      <a:pt x="7" y="20"/>
                      <a:pt x="8" y="20"/>
                      <a:pt x="8" y="20"/>
                    </a:cubicBezTo>
                    <a:cubicBezTo>
                      <a:pt x="8" y="20"/>
                      <a:pt x="9" y="19"/>
                      <a:pt x="9" y="19"/>
                    </a:cubicBezTo>
                    <a:cubicBezTo>
                      <a:pt x="9" y="19"/>
                      <a:pt x="9" y="19"/>
                      <a:pt x="9" y="19"/>
                    </a:cubicBezTo>
                    <a:cubicBezTo>
                      <a:pt x="9" y="20"/>
                      <a:pt x="8" y="21"/>
                      <a:pt x="8" y="21"/>
                    </a:cubicBezTo>
                    <a:cubicBezTo>
                      <a:pt x="7" y="22"/>
                      <a:pt x="6" y="22"/>
                      <a:pt x="5" y="22"/>
                    </a:cubicBezTo>
                    <a:cubicBezTo>
                      <a:pt x="5" y="22"/>
                      <a:pt x="4" y="22"/>
                      <a:pt x="4" y="22"/>
                    </a:cubicBezTo>
                    <a:cubicBezTo>
                      <a:pt x="3" y="22"/>
                      <a:pt x="3" y="21"/>
                      <a:pt x="3" y="21"/>
                    </a:cubicBezTo>
                    <a:cubicBezTo>
                      <a:pt x="2" y="20"/>
                      <a:pt x="2" y="19"/>
                      <a:pt x="2" y="18"/>
                    </a:cubicBezTo>
                    <a:cubicBezTo>
                      <a:pt x="2" y="7"/>
                      <a:pt x="2" y="7"/>
                      <a:pt x="2" y="7"/>
                    </a:cubicBezTo>
                    <a:cubicBezTo>
                      <a:pt x="0" y="7"/>
                      <a:pt x="0" y="7"/>
                      <a:pt x="0" y="7"/>
                    </a:cubicBezTo>
                    <a:cubicBezTo>
                      <a:pt x="0" y="6"/>
                      <a:pt x="0" y="6"/>
                      <a:pt x="0" y="6"/>
                    </a:cubicBezTo>
                    <a:cubicBezTo>
                      <a:pt x="0" y="6"/>
                      <a:pt x="1" y="5"/>
                      <a:pt x="2" y="5"/>
                    </a:cubicBezTo>
                    <a:cubicBezTo>
                      <a:pt x="2" y="4"/>
                      <a:pt x="3" y="3"/>
                      <a:pt x="3" y="3"/>
                    </a:cubicBezTo>
                    <a:cubicBezTo>
                      <a:pt x="4" y="2"/>
                      <a:pt x="4" y="1"/>
                      <a:pt x="5" y="0"/>
                    </a:cubicBezTo>
                    <a:close/>
                  </a:path>
                </a:pathLst>
              </a:custGeom>
              <a:solidFill>
                <a:srgbClr val="71747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29699" name="组合 252"/>
          <p:cNvGrpSpPr/>
          <p:nvPr/>
        </p:nvGrpSpPr>
        <p:grpSpPr bwMode="auto">
          <a:xfrm>
            <a:off x="0" y="5168900"/>
            <a:ext cx="9144000" cy="1689100"/>
            <a:chOff x="0" y="5168900"/>
            <a:chExt cx="9144000" cy="1689099"/>
          </a:xfrm>
        </p:grpSpPr>
        <p:pic>
          <p:nvPicPr>
            <p:cNvPr id="29763" name="图片 4"/>
            <p:cNvPicPr>
              <a:picLocks noChangeAspect="1"/>
            </p:cNvPicPr>
            <p:nvPr/>
          </p:nvPicPr>
          <p:blipFill>
            <a:blip r:embed="rId3" cstate="print">
              <a:extLst>
                <a:ext uri="{28A0092B-C50C-407E-A947-70E740481C1C}">
                  <a14:useLocalDpi xmlns:a14="http://schemas.microsoft.com/office/drawing/2010/main" val="0"/>
                </a:ext>
              </a:extLst>
            </a:blip>
            <a:srcRect t="70956"/>
            <a:stretch>
              <a:fillRect/>
            </a:stretch>
          </p:blipFill>
          <p:spPr bwMode="auto">
            <a:xfrm>
              <a:off x="0" y="5364054"/>
              <a:ext cx="9144000" cy="1493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矩形 251"/>
            <p:cNvSpPr/>
            <p:nvPr/>
          </p:nvSpPr>
          <p:spPr>
            <a:xfrm>
              <a:off x="0" y="5168900"/>
              <a:ext cx="9144000" cy="1952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grpSp>
      <p:grpSp>
        <p:nvGrpSpPr>
          <p:cNvPr id="29700" name="组合 253"/>
          <p:cNvGrpSpPr/>
          <p:nvPr/>
        </p:nvGrpSpPr>
        <p:grpSpPr bwMode="auto">
          <a:xfrm>
            <a:off x="4487862" y="2441746"/>
            <a:ext cx="4310063" cy="1801812"/>
            <a:chOff x="3597276" y="1642527"/>
            <a:chExt cx="4310140" cy="1802349"/>
          </a:xfrm>
        </p:grpSpPr>
        <p:sp>
          <p:nvSpPr>
            <p:cNvPr id="29760" name="文本框 254"/>
            <p:cNvSpPr txBox="1">
              <a:spLocks noChangeArrowheads="1"/>
            </p:cNvSpPr>
            <p:nvPr/>
          </p:nvSpPr>
          <p:spPr bwMode="auto">
            <a:xfrm>
              <a:off x="3618154" y="1642527"/>
              <a:ext cx="428926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7200" b="1">
                  <a:solidFill>
                    <a:srgbClr val="FFFFFF"/>
                  </a:solidFill>
                  <a:latin typeface="Impact" panose="020B0806030902050204" pitchFamily="34" charset="0"/>
                  <a:ea typeface="微软雅黑" panose="020B0503020204020204" pitchFamily="34" charset="-122"/>
                </a:rPr>
                <a:t>THANK YOU</a:t>
              </a:r>
              <a:endParaRPr lang="zh-CN" altLang="en-US" sz="7200" b="1">
                <a:solidFill>
                  <a:srgbClr val="FFFFFF"/>
                </a:solidFill>
                <a:latin typeface="Impact" panose="020B0806030902050204" pitchFamily="34" charset="0"/>
                <a:ea typeface="微软雅黑" panose="020B0503020204020204" pitchFamily="34" charset="-122"/>
              </a:endParaRPr>
            </a:p>
          </p:txBody>
        </p:sp>
        <p:sp>
          <p:nvSpPr>
            <p:cNvPr id="29761" name="文本框 255"/>
            <p:cNvSpPr txBox="1">
              <a:spLocks noChangeArrowheads="1"/>
            </p:cNvSpPr>
            <p:nvPr/>
          </p:nvSpPr>
          <p:spPr bwMode="auto">
            <a:xfrm>
              <a:off x="3607595" y="3106322"/>
              <a:ext cx="422195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endParaRPr lang="zh-CN" altLang="en-US" sz="1600"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9762" name="文本框 256"/>
            <p:cNvSpPr txBox="1">
              <a:spLocks noChangeArrowheads="1"/>
            </p:cNvSpPr>
            <p:nvPr/>
          </p:nvSpPr>
          <p:spPr bwMode="auto">
            <a:xfrm>
              <a:off x="3597276" y="2811272"/>
              <a:ext cx="423227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endParaRPr lang="zh-CN" altLang="en-US" sz="1600"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15" name="Group 38"/>
          <p:cNvGrpSpPr>
            <a:grpSpLocks noChangeAspect="1"/>
          </p:cNvGrpSpPr>
          <p:nvPr/>
        </p:nvGrpSpPr>
        <p:grpSpPr bwMode="auto">
          <a:xfrm>
            <a:off x="7213600" y="220663"/>
            <a:ext cx="1778000" cy="1917700"/>
            <a:chOff x="2133" y="924"/>
            <a:chExt cx="1464" cy="1580"/>
          </a:xfrm>
        </p:grpSpPr>
        <p:sp>
          <p:nvSpPr>
            <p:cNvPr id="29702" name="AutoShape 37"/>
            <p:cNvSpPr>
              <a:spLocks noChangeAspect="1" noChangeArrowheads="1" noTextEdit="1"/>
            </p:cNvSpPr>
            <p:nvPr/>
          </p:nvSpPr>
          <p:spPr bwMode="auto">
            <a:xfrm>
              <a:off x="2135" y="924"/>
              <a:ext cx="1460" cy="1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3" name="Freeform 39"/>
            <p:cNvSpPr>
              <a:spLocks noEditPoints="1"/>
            </p:cNvSpPr>
            <p:nvPr/>
          </p:nvSpPr>
          <p:spPr bwMode="auto">
            <a:xfrm>
              <a:off x="2619" y="1595"/>
              <a:ext cx="703" cy="702"/>
            </a:xfrm>
            <a:custGeom>
              <a:avLst/>
              <a:gdLst>
                <a:gd name="T0" fmla="*/ 378 w 296"/>
                <a:gd name="T1" fmla="*/ 1985 h 296"/>
                <a:gd name="T2" fmla="*/ 78 w 296"/>
                <a:gd name="T3" fmla="*/ 2538 h 296"/>
                <a:gd name="T4" fmla="*/ 311 w 296"/>
                <a:gd name="T5" fmla="*/ 3043 h 296"/>
                <a:gd name="T6" fmla="*/ 926 w 296"/>
                <a:gd name="T7" fmla="*/ 3190 h 296"/>
                <a:gd name="T8" fmla="*/ 808 w 296"/>
                <a:gd name="T9" fmla="*/ 3576 h 296"/>
                <a:gd name="T10" fmla="*/ 1247 w 296"/>
                <a:gd name="T11" fmla="*/ 3773 h 296"/>
                <a:gd name="T12" fmla="*/ 1957 w 296"/>
                <a:gd name="T13" fmla="*/ 3908 h 296"/>
                <a:gd name="T14" fmla="*/ 2199 w 296"/>
                <a:gd name="T15" fmla="*/ 3937 h 296"/>
                <a:gd name="T16" fmla="*/ 2453 w 296"/>
                <a:gd name="T17" fmla="*/ 3854 h 296"/>
                <a:gd name="T18" fmla="*/ 2629 w 296"/>
                <a:gd name="T19" fmla="*/ 3375 h 296"/>
                <a:gd name="T20" fmla="*/ 2199 w 296"/>
                <a:gd name="T21" fmla="*/ 3880 h 296"/>
                <a:gd name="T22" fmla="*/ 1461 w 296"/>
                <a:gd name="T23" fmla="*/ 3441 h 296"/>
                <a:gd name="T24" fmla="*/ 976 w 296"/>
                <a:gd name="T25" fmla="*/ 3173 h 296"/>
                <a:gd name="T26" fmla="*/ 164 w 296"/>
                <a:gd name="T27" fmla="*/ 2599 h 296"/>
                <a:gd name="T28" fmla="*/ 147 w 296"/>
                <a:gd name="T29" fmla="*/ 1829 h 296"/>
                <a:gd name="T30" fmla="*/ 349 w 296"/>
                <a:gd name="T31" fmla="*/ 1402 h 296"/>
                <a:gd name="T32" fmla="*/ 546 w 296"/>
                <a:gd name="T33" fmla="*/ 1349 h 296"/>
                <a:gd name="T34" fmla="*/ 439 w 296"/>
                <a:gd name="T35" fmla="*/ 1349 h 296"/>
                <a:gd name="T36" fmla="*/ 40 w 296"/>
                <a:gd name="T37" fmla="*/ 1575 h 296"/>
                <a:gd name="T38" fmla="*/ 0 w 296"/>
                <a:gd name="T39" fmla="*/ 1817 h 296"/>
                <a:gd name="T40" fmla="*/ 78 w 296"/>
                <a:gd name="T41" fmla="*/ 1857 h 296"/>
                <a:gd name="T42" fmla="*/ 135 w 296"/>
                <a:gd name="T43" fmla="*/ 1402 h 296"/>
                <a:gd name="T44" fmla="*/ 135 w 296"/>
                <a:gd name="T45" fmla="*/ 1349 h 296"/>
                <a:gd name="T46" fmla="*/ 2867 w 296"/>
                <a:gd name="T47" fmla="*/ 1266 h 296"/>
                <a:gd name="T48" fmla="*/ 2453 w 296"/>
                <a:gd name="T49" fmla="*/ 3002 h 296"/>
                <a:gd name="T50" fmla="*/ 2921 w 296"/>
                <a:gd name="T51" fmla="*/ 1333 h 296"/>
                <a:gd name="T52" fmla="*/ 1325 w 296"/>
                <a:gd name="T53" fmla="*/ 1051 h 296"/>
                <a:gd name="T54" fmla="*/ 1043 w 296"/>
                <a:gd name="T55" fmla="*/ 1333 h 296"/>
                <a:gd name="T56" fmla="*/ 1986 w 296"/>
                <a:gd name="T57" fmla="*/ 837 h 296"/>
                <a:gd name="T58" fmla="*/ 1986 w 296"/>
                <a:gd name="T59" fmla="*/ 837 h 296"/>
                <a:gd name="T60" fmla="*/ 3273 w 296"/>
                <a:gd name="T61" fmla="*/ 1079 h 296"/>
                <a:gd name="T62" fmla="*/ 3819 w 296"/>
                <a:gd name="T63" fmla="*/ 1361 h 296"/>
                <a:gd name="T64" fmla="*/ 3548 w 296"/>
                <a:gd name="T65" fmla="*/ 2002 h 296"/>
                <a:gd name="T66" fmla="*/ 3430 w 296"/>
                <a:gd name="T67" fmla="*/ 2547 h 296"/>
                <a:gd name="T68" fmla="*/ 3389 w 296"/>
                <a:gd name="T69" fmla="*/ 3280 h 296"/>
                <a:gd name="T70" fmla="*/ 3525 w 296"/>
                <a:gd name="T71" fmla="*/ 3218 h 296"/>
                <a:gd name="T72" fmla="*/ 3470 w 296"/>
                <a:gd name="T73" fmla="*/ 2599 h 296"/>
                <a:gd name="T74" fmla="*/ 3869 w 296"/>
                <a:gd name="T75" fmla="*/ 2587 h 296"/>
                <a:gd name="T76" fmla="*/ 3926 w 296"/>
                <a:gd name="T77" fmla="*/ 2108 h 296"/>
                <a:gd name="T78" fmla="*/ 3848 w 296"/>
                <a:gd name="T79" fmla="*/ 1402 h 296"/>
                <a:gd name="T80" fmla="*/ 3684 w 296"/>
                <a:gd name="T81" fmla="*/ 944 h 296"/>
                <a:gd name="T82" fmla="*/ 3282 w 296"/>
                <a:gd name="T83" fmla="*/ 1029 h 296"/>
                <a:gd name="T84" fmla="*/ 525 w 296"/>
                <a:gd name="T85" fmla="*/ 640 h 296"/>
                <a:gd name="T86" fmla="*/ 485 w 296"/>
                <a:gd name="T87" fmla="*/ 730 h 296"/>
                <a:gd name="T88" fmla="*/ 739 w 296"/>
                <a:gd name="T89" fmla="*/ 1041 h 296"/>
                <a:gd name="T90" fmla="*/ 546 w 296"/>
                <a:gd name="T91" fmla="*/ 624 h 296"/>
                <a:gd name="T92" fmla="*/ 1530 w 296"/>
                <a:gd name="T93" fmla="*/ 50 h 296"/>
                <a:gd name="T94" fmla="*/ 1473 w 296"/>
                <a:gd name="T95" fmla="*/ 455 h 296"/>
                <a:gd name="T96" fmla="*/ 869 w 296"/>
                <a:gd name="T97" fmla="*/ 332 h 296"/>
                <a:gd name="T98" fmla="*/ 591 w 296"/>
                <a:gd name="T99" fmla="*/ 602 h 296"/>
                <a:gd name="T100" fmla="*/ 1140 w 296"/>
                <a:gd name="T101" fmla="*/ 652 h 296"/>
                <a:gd name="T102" fmla="*/ 1772 w 296"/>
                <a:gd name="T103" fmla="*/ 66 h 296"/>
                <a:gd name="T104" fmla="*/ 2154 w 296"/>
                <a:gd name="T105" fmla="*/ 439 h 296"/>
                <a:gd name="T106" fmla="*/ 2748 w 296"/>
                <a:gd name="T107" fmla="*/ 213 h 296"/>
                <a:gd name="T108" fmla="*/ 3040 w 296"/>
                <a:gd name="T109" fmla="*/ 816 h 296"/>
                <a:gd name="T110" fmla="*/ 3080 w 296"/>
                <a:gd name="T111" fmla="*/ 614 h 296"/>
                <a:gd name="T112" fmla="*/ 3204 w 296"/>
                <a:gd name="T113" fmla="*/ 417 h 296"/>
                <a:gd name="T114" fmla="*/ 2691 w 296"/>
                <a:gd name="T115" fmla="*/ 119 h 296"/>
                <a:gd name="T116" fmla="*/ 2116 w 296"/>
                <a:gd name="T117" fmla="*/ 372 h 296"/>
                <a:gd name="T118" fmla="*/ 2035 w 296"/>
                <a:gd name="T119" fmla="*/ 0 h 296"/>
                <a:gd name="T120" fmla="*/ 2035 w 296"/>
                <a:gd name="T121" fmla="*/ 0 h 29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96" h="296">
                  <a:moveTo>
                    <a:pt x="11" y="137"/>
                  </a:moveTo>
                  <a:cubicBezTo>
                    <a:pt x="10" y="141"/>
                    <a:pt x="10" y="141"/>
                    <a:pt x="10" y="141"/>
                  </a:cubicBezTo>
                  <a:cubicBezTo>
                    <a:pt x="28" y="149"/>
                    <a:pt x="28" y="149"/>
                    <a:pt x="28" y="149"/>
                  </a:cubicBezTo>
                  <a:cubicBezTo>
                    <a:pt x="31" y="175"/>
                    <a:pt x="31" y="175"/>
                    <a:pt x="31" y="175"/>
                  </a:cubicBezTo>
                  <a:cubicBezTo>
                    <a:pt x="9" y="191"/>
                    <a:pt x="9" y="191"/>
                    <a:pt x="9" y="191"/>
                  </a:cubicBezTo>
                  <a:cubicBezTo>
                    <a:pt x="6" y="190"/>
                    <a:pt x="6" y="190"/>
                    <a:pt x="6" y="190"/>
                  </a:cubicBezTo>
                  <a:cubicBezTo>
                    <a:pt x="7" y="194"/>
                    <a:pt x="7" y="194"/>
                    <a:pt x="7" y="194"/>
                  </a:cubicBezTo>
                  <a:cubicBezTo>
                    <a:pt x="11" y="205"/>
                    <a:pt x="15" y="215"/>
                    <a:pt x="21" y="224"/>
                  </a:cubicBezTo>
                  <a:cubicBezTo>
                    <a:pt x="23" y="228"/>
                    <a:pt x="23" y="228"/>
                    <a:pt x="23" y="228"/>
                  </a:cubicBezTo>
                  <a:cubicBezTo>
                    <a:pt x="24" y="225"/>
                    <a:pt x="24" y="225"/>
                    <a:pt x="24" y="225"/>
                  </a:cubicBezTo>
                  <a:cubicBezTo>
                    <a:pt x="51" y="219"/>
                    <a:pt x="51" y="219"/>
                    <a:pt x="51" y="219"/>
                  </a:cubicBezTo>
                  <a:cubicBezTo>
                    <a:pt x="69" y="239"/>
                    <a:pt x="69" y="239"/>
                    <a:pt x="69" y="239"/>
                  </a:cubicBezTo>
                  <a:cubicBezTo>
                    <a:pt x="61" y="264"/>
                    <a:pt x="61" y="264"/>
                    <a:pt x="61" y="264"/>
                  </a:cubicBezTo>
                  <a:cubicBezTo>
                    <a:pt x="57" y="265"/>
                    <a:pt x="57" y="265"/>
                    <a:pt x="57" y="265"/>
                  </a:cubicBezTo>
                  <a:cubicBezTo>
                    <a:pt x="60" y="268"/>
                    <a:pt x="60" y="268"/>
                    <a:pt x="60" y="268"/>
                  </a:cubicBezTo>
                  <a:cubicBezTo>
                    <a:pt x="70" y="274"/>
                    <a:pt x="80" y="280"/>
                    <a:pt x="90" y="284"/>
                  </a:cubicBezTo>
                  <a:cubicBezTo>
                    <a:pt x="95" y="286"/>
                    <a:pt x="95" y="286"/>
                    <a:pt x="95" y="286"/>
                  </a:cubicBezTo>
                  <a:cubicBezTo>
                    <a:pt x="93" y="283"/>
                    <a:pt x="93" y="283"/>
                    <a:pt x="93" y="283"/>
                  </a:cubicBezTo>
                  <a:cubicBezTo>
                    <a:pt x="111" y="263"/>
                    <a:pt x="111" y="263"/>
                    <a:pt x="111" y="263"/>
                  </a:cubicBezTo>
                  <a:cubicBezTo>
                    <a:pt x="137" y="268"/>
                    <a:pt x="137" y="268"/>
                    <a:pt x="137" y="268"/>
                  </a:cubicBezTo>
                  <a:cubicBezTo>
                    <a:pt x="146" y="293"/>
                    <a:pt x="146" y="293"/>
                    <a:pt x="146" y="293"/>
                  </a:cubicBezTo>
                  <a:cubicBezTo>
                    <a:pt x="143" y="296"/>
                    <a:pt x="143" y="296"/>
                    <a:pt x="143" y="296"/>
                  </a:cubicBezTo>
                  <a:cubicBezTo>
                    <a:pt x="148" y="296"/>
                    <a:pt x="148" y="296"/>
                    <a:pt x="148" y="296"/>
                  </a:cubicBezTo>
                  <a:cubicBezTo>
                    <a:pt x="154" y="296"/>
                    <a:pt x="159" y="296"/>
                    <a:pt x="164" y="295"/>
                  </a:cubicBezTo>
                  <a:cubicBezTo>
                    <a:pt x="170" y="295"/>
                    <a:pt x="176" y="294"/>
                    <a:pt x="182" y="292"/>
                  </a:cubicBezTo>
                  <a:cubicBezTo>
                    <a:pt x="186" y="291"/>
                    <a:pt x="186" y="291"/>
                    <a:pt x="186" y="291"/>
                  </a:cubicBezTo>
                  <a:cubicBezTo>
                    <a:pt x="183" y="289"/>
                    <a:pt x="183" y="289"/>
                    <a:pt x="183" y="289"/>
                  </a:cubicBezTo>
                  <a:cubicBezTo>
                    <a:pt x="185" y="262"/>
                    <a:pt x="185" y="262"/>
                    <a:pt x="185" y="262"/>
                  </a:cubicBezTo>
                  <a:cubicBezTo>
                    <a:pt x="198" y="257"/>
                    <a:pt x="198" y="257"/>
                    <a:pt x="198" y="257"/>
                  </a:cubicBezTo>
                  <a:cubicBezTo>
                    <a:pt x="196" y="253"/>
                    <a:pt x="196" y="253"/>
                    <a:pt x="196" y="253"/>
                  </a:cubicBezTo>
                  <a:cubicBezTo>
                    <a:pt x="182" y="260"/>
                    <a:pt x="182" y="260"/>
                    <a:pt x="182" y="260"/>
                  </a:cubicBezTo>
                  <a:cubicBezTo>
                    <a:pt x="179" y="289"/>
                    <a:pt x="179" y="289"/>
                    <a:pt x="179" y="289"/>
                  </a:cubicBezTo>
                  <a:cubicBezTo>
                    <a:pt x="174" y="290"/>
                    <a:pt x="169" y="291"/>
                    <a:pt x="164" y="291"/>
                  </a:cubicBezTo>
                  <a:cubicBezTo>
                    <a:pt x="159" y="292"/>
                    <a:pt x="154" y="292"/>
                    <a:pt x="150" y="292"/>
                  </a:cubicBezTo>
                  <a:cubicBezTo>
                    <a:pt x="140" y="264"/>
                    <a:pt x="140" y="264"/>
                    <a:pt x="140" y="264"/>
                  </a:cubicBezTo>
                  <a:cubicBezTo>
                    <a:pt x="109" y="258"/>
                    <a:pt x="109" y="258"/>
                    <a:pt x="109" y="258"/>
                  </a:cubicBezTo>
                  <a:cubicBezTo>
                    <a:pt x="90" y="280"/>
                    <a:pt x="90" y="280"/>
                    <a:pt x="90" y="280"/>
                  </a:cubicBezTo>
                  <a:cubicBezTo>
                    <a:pt x="81" y="276"/>
                    <a:pt x="72" y="271"/>
                    <a:pt x="64" y="265"/>
                  </a:cubicBezTo>
                  <a:cubicBezTo>
                    <a:pt x="73" y="238"/>
                    <a:pt x="73" y="238"/>
                    <a:pt x="73" y="238"/>
                  </a:cubicBezTo>
                  <a:cubicBezTo>
                    <a:pt x="52" y="214"/>
                    <a:pt x="52" y="214"/>
                    <a:pt x="52" y="214"/>
                  </a:cubicBezTo>
                  <a:cubicBezTo>
                    <a:pt x="24" y="221"/>
                    <a:pt x="24" y="221"/>
                    <a:pt x="24" y="221"/>
                  </a:cubicBezTo>
                  <a:cubicBezTo>
                    <a:pt x="19" y="212"/>
                    <a:pt x="15" y="204"/>
                    <a:pt x="12" y="195"/>
                  </a:cubicBezTo>
                  <a:cubicBezTo>
                    <a:pt x="35" y="177"/>
                    <a:pt x="35" y="177"/>
                    <a:pt x="35" y="177"/>
                  </a:cubicBezTo>
                  <a:cubicBezTo>
                    <a:pt x="31" y="146"/>
                    <a:pt x="31" y="146"/>
                    <a:pt x="31" y="146"/>
                  </a:cubicBezTo>
                  <a:cubicBezTo>
                    <a:pt x="11" y="137"/>
                    <a:pt x="11" y="137"/>
                    <a:pt x="11" y="137"/>
                  </a:cubicBezTo>
                  <a:moveTo>
                    <a:pt x="33" y="101"/>
                  </a:moveTo>
                  <a:cubicBezTo>
                    <a:pt x="27" y="101"/>
                    <a:pt x="27" y="101"/>
                    <a:pt x="27" y="101"/>
                  </a:cubicBezTo>
                  <a:cubicBezTo>
                    <a:pt x="26" y="105"/>
                    <a:pt x="26" y="105"/>
                    <a:pt x="26" y="105"/>
                  </a:cubicBezTo>
                  <a:cubicBezTo>
                    <a:pt x="39" y="105"/>
                    <a:pt x="39" y="105"/>
                    <a:pt x="39" y="105"/>
                  </a:cubicBezTo>
                  <a:cubicBezTo>
                    <a:pt x="42" y="101"/>
                    <a:pt x="42" y="101"/>
                    <a:pt x="42" y="101"/>
                  </a:cubicBezTo>
                  <a:cubicBezTo>
                    <a:pt x="41" y="101"/>
                    <a:pt x="41" y="101"/>
                    <a:pt x="41" y="101"/>
                  </a:cubicBezTo>
                  <a:cubicBezTo>
                    <a:pt x="41" y="101"/>
                    <a:pt x="41" y="101"/>
                    <a:pt x="41" y="101"/>
                  </a:cubicBezTo>
                  <a:cubicBezTo>
                    <a:pt x="40" y="102"/>
                    <a:pt x="39" y="102"/>
                    <a:pt x="38" y="102"/>
                  </a:cubicBezTo>
                  <a:cubicBezTo>
                    <a:pt x="36" y="102"/>
                    <a:pt x="35" y="102"/>
                    <a:pt x="33" y="101"/>
                  </a:cubicBezTo>
                  <a:moveTo>
                    <a:pt x="8" y="99"/>
                  </a:moveTo>
                  <a:cubicBezTo>
                    <a:pt x="7" y="102"/>
                    <a:pt x="7" y="102"/>
                    <a:pt x="7" y="102"/>
                  </a:cubicBezTo>
                  <a:cubicBezTo>
                    <a:pt x="5" y="108"/>
                    <a:pt x="4" y="113"/>
                    <a:pt x="3" y="118"/>
                  </a:cubicBezTo>
                  <a:cubicBezTo>
                    <a:pt x="4" y="118"/>
                    <a:pt x="4" y="118"/>
                    <a:pt x="4" y="118"/>
                  </a:cubicBezTo>
                  <a:cubicBezTo>
                    <a:pt x="3" y="119"/>
                    <a:pt x="3" y="119"/>
                    <a:pt x="3" y="119"/>
                  </a:cubicBezTo>
                  <a:cubicBezTo>
                    <a:pt x="2" y="125"/>
                    <a:pt x="1" y="130"/>
                    <a:pt x="0" y="136"/>
                  </a:cubicBezTo>
                  <a:cubicBezTo>
                    <a:pt x="0" y="141"/>
                    <a:pt x="0" y="141"/>
                    <a:pt x="0" y="141"/>
                  </a:cubicBezTo>
                  <a:cubicBezTo>
                    <a:pt x="3" y="138"/>
                    <a:pt x="3" y="138"/>
                    <a:pt x="3" y="138"/>
                  </a:cubicBezTo>
                  <a:cubicBezTo>
                    <a:pt x="6" y="139"/>
                    <a:pt x="6" y="139"/>
                    <a:pt x="6" y="139"/>
                  </a:cubicBezTo>
                  <a:cubicBezTo>
                    <a:pt x="7" y="136"/>
                    <a:pt x="7" y="136"/>
                    <a:pt x="7" y="136"/>
                  </a:cubicBezTo>
                  <a:cubicBezTo>
                    <a:pt x="4" y="134"/>
                    <a:pt x="4" y="134"/>
                    <a:pt x="4" y="134"/>
                  </a:cubicBezTo>
                  <a:cubicBezTo>
                    <a:pt x="5" y="125"/>
                    <a:pt x="7" y="115"/>
                    <a:pt x="10" y="105"/>
                  </a:cubicBezTo>
                  <a:cubicBezTo>
                    <a:pt x="21" y="105"/>
                    <a:pt x="21" y="105"/>
                    <a:pt x="21" y="105"/>
                  </a:cubicBezTo>
                  <a:cubicBezTo>
                    <a:pt x="23" y="101"/>
                    <a:pt x="23" y="101"/>
                    <a:pt x="23" y="101"/>
                  </a:cubicBezTo>
                  <a:cubicBezTo>
                    <a:pt x="10" y="101"/>
                    <a:pt x="10" y="101"/>
                    <a:pt x="10" y="101"/>
                  </a:cubicBezTo>
                  <a:cubicBezTo>
                    <a:pt x="8" y="99"/>
                    <a:pt x="8" y="99"/>
                    <a:pt x="8" y="99"/>
                  </a:cubicBezTo>
                  <a:moveTo>
                    <a:pt x="214" y="95"/>
                  </a:moveTo>
                  <a:cubicBezTo>
                    <a:pt x="214" y="95"/>
                    <a:pt x="214" y="95"/>
                    <a:pt x="214" y="95"/>
                  </a:cubicBezTo>
                  <a:cubicBezTo>
                    <a:pt x="224" y="107"/>
                    <a:pt x="230" y="122"/>
                    <a:pt x="232" y="139"/>
                  </a:cubicBezTo>
                  <a:cubicBezTo>
                    <a:pt x="234" y="161"/>
                    <a:pt x="228" y="183"/>
                    <a:pt x="214" y="201"/>
                  </a:cubicBezTo>
                  <a:cubicBezTo>
                    <a:pt x="206" y="211"/>
                    <a:pt x="195" y="219"/>
                    <a:pt x="183" y="225"/>
                  </a:cubicBezTo>
                  <a:cubicBezTo>
                    <a:pt x="189" y="223"/>
                    <a:pt x="195" y="220"/>
                    <a:pt x="200" y="216"/>
                  </a:cubicBezTo>
                  <a:cubicBezTo>
                    <a:pt x="205" y="212"/>
                    <a:pt x="210" y="208"/>
                    <a:pt x="214" y="204"/>
                  </a:cubicBezTo>
                  <a:cubicBezTo>
                    <a:pt x="238" y="175"/>
                    <a:pt x="241" y="133"/>
                    <a:pt x="218" y="100"/>
                  </a:cubicBezTo>
                  <a:cubicBezTo>
                    <a:pt x="217" y="98"/>
                    <a:pt x="216" y="97"/>
                    <a:pt x="214" y="95"/>
                  </a:cubicBezTo>
                  <a:moveTo>
                    <a:pt x="148" y="63"/>
                  </a:moveTo>
                  <a:cubicBezTo>
                    <a:pt x="131" y="63"/>
                    <a:pt x="114" y="68"/>
                    <a:pt x="99" y="79"/>
                  </a:cubicBezTo>
                  <a:cubicBezTo>
                    <a:pt x="94" y="82"/>
                    <a:pt x="89" y="86"/>
                    <a:pt x="85" y="91"/>
                  </a:cubicBezTo>
                  <a:cubicBezTo>
                    <a:pt x="83" y="94"/>
                    <a:pt x="80" y="97"/>
                    <a:pt x="78" y="100"/>
                  </a:cubicBezTo>
                  <a:cubicBezTo>
                    <a:pt x="78" y="100"/>
                    <a:pt x="78" y="100"/>
                    <a:pt x="78" y="100"/>
                  </a:cubicBezTo>
                  <a:cubicBezTo>
                    <a:pt x="80" y="98"/>
                    <a:pt x="81" y="97"/>
                    <a:pt x="82" y="95"/>
                  </a:cubicBezTo>
                  <a:cubicBezTo>
                    <a:pt x="96" y="78"/>
                    <a:pt x="116" y="67"/>
                    <a:pt x="139" y="64"/>
                  </a:cubicBezTo>
                  <a:cubicBezTo>
                    <a:pt x="142" y="64"/>
                    <a:pt x="145" y="63"/>
                    <a:pt x="148" y="63"/>
                  </a:cubicBezTo>
                  <a:cubicBezTo>
                    <a:pt x="170" y="63"/>
                    <a:pt x="190" y="72"/>
                    <a:pt x="205" y="86"/>
                  </a:cubicBezTo>
                  <a:cubicBezTo>
                    <a:pt x="206" y="86"/>
                    <a:pt x="206" y="86"/>
                    <a:pt x="206" y="86"/>
                  </a:cubicBezTo>
                  <a:cubicBezTo>
                    <a:pt x="190" y="71"/>
                    <a:pt x="169" y="63"/>
                    <a:pt x="148" y="63"/>
                  </a:cubicBezTo>
                  <a:moveTo>
                    <a:pt x="232" y="62"/>
                  </a:moveTo>
                  <a:cubicBezTo>
                    <a:pt x="230" y="64"/>
                    <a:pt x="230" y="64"/>
                    <a:pt x="230" y="64"/>
                  </a:cubicBezTo>
                  <a:cubicBezTo>
                    <a:pt x="235" y="69"/>
                    <a:pt x="240" y="75"/>
                    <a:pt x="244" y="81"/>
                  </a:cubicBezTo>
                  <a:cubicBezTo>
                    <a:pt x="244" y="81"/>
                    <a:pt x="244" y="81"/>
                    <a:pt x="244" y="81"/>
                  </a:cubicBezTo>
                  <a:cubicBezTo>
                    <a:pt x="272" y="75"/>
                    <a:pt x="272" y="75"/>
                    <a:pt x="272" y="75"/>
                  </a:cubicBezTo>
                  <a:cubicBezTo>
                    <a:pt x="277" y="84"/>
                    <a:pt x="282" y="93"/>
                    <a:pt x="285" y="102"/>
                  </a:cubicBezTo>
                  <a:cubicBezTo>
                    <a:pt x="261" y="119"/>
                    <a:pt x="261" y="119"/>
                    <a:pt x="261" y="119"/>
                  </a:cubicBezTo>
                  <a:cubicBezTo>
                    <a:pt x="264" y="129"/>
                    <a:pt x="265" y="138"/>
                    <a:pt x="264" y="148"/>
                  </a:cubicBezTo>
                  <a:cubicBezTo>
                    <a:pt x="265" y="150"/>
                    <a:pt x="265" y="150"/>
                    <a:pt x="265" y="150"/>
                  </a:cubicBezTo>
                  <a:cubicBezTo>
                    <a:pt x="292" y="162"/>
                    <a:pt x="292" y="162"/>
                    <a:pt x="292" y="162"/>
                  </a:cubicBezTo>
                  <a:cubicBezTo>
                    <a:pt x="291" y="172"/>
                    <a:pt x="289" y="182"/>
                    <a:pt x="286" y="191"/>
                  </a:cubicBezTo>
                  <a:cubicBezTo>
                    <a:pt x="256" y="191"/>
                    <a:pt x="256" y="191"/>
                    <a:pt x="256" y="191"/>
                  </a:cubicBezTo>
                  <a:cubicBezTo>
                    <a:pt x="241" y="219"/>
                    <a:pt x="241" y="219"/>
                    <a:pt x="241" y="219"/>
                  </a:cubicBezTo>
                  <a:cubicBezTo>
                    <a:pt x="256" y="244"/>
                    <a:pt x="256" y="244"/>
                    <a:pt x="256" y="244"/>
                  </a:cubicBezTo>
                  <a:cubicBezTo>
                    <a:pt x="255" y="245"/>
                    <a:pt x="254" y="246"/>
                    <a:pt x="253" y="246"/>
                  </a:cubicBezTo>
                  <a:cubicBezTo>
                    <a:pt x="256" y="250"/>
                    <a:pt x="256" y="250"/>
                    <a:pt x="256" y="250"/>
                  </a:cubicBezTo>
                  <a:cubicBezTo>
                    <a:pt x="257" y="248"/>
                    <a:pt x="259" y="247"/>
                    <a:pt x="260" y="245"/>
                  </a:cubicBezTo>
                  <a:cubicBezTo>
                    <a:pt x="263" y="241"/>
                    <a:pt x="263" y="241"/>
                    <a:pt x="263" y="241"/>
                  </a:cubicBezTo>
                  <a:cubicBezTo>
                    <a:pt x="259" y="242"/>
                    <a:pt x="259" y="242"/>
                    <a:pt x="259" y="242"/>
                  </a:cubicBezTo>
                  <a:cubicBezTo>
                    <a:pt x="246" y="219"/>
                    <a:pt x="246" y="219"/>
                    <a:pt x="246" y="219"/>
                  </a:cubicBezTo>
                  <a:cubicBezTo>
                    <a:pt x="259" y="195"/>
                    <a:pt x="259" y="195"/>
                    <a:pt x="259" y="195"/>
                  </a:cubicBezTo>
                  <a:cubicBezTo>
                    <a:pt x="286" y="195"/>
                    <a:pt x="286" y="195"/>
                    <a:pt x="286" y="195"/>
                  </a:cubicBezTo>
                  <a:cubicBezTo>
                    <a:pt x="288" y="198"/>
                    <a:pt x="288" y="198"/>
                    <a:pt x="288" y="198"/>
                  </a:cubicBezTo>
                  <a:cubicBezTo>
                    <a:pt x="289" y="194"/>
                    <a:pt x="289" y="194"/>
                    <a:pt x="289" y="194"/>
                  </a:cubicBezTo>
                  <a:cubicBezTo>
                    <a:pt x="292" y="183"/>
                    <a:pt x="295" y="172"/>
                    <a:pt x="296" y="160"/>
                  </a:cubicBezTo>
                  <a:cubicBezTo>
                    <a:pt x="296" y="156"/>
                    <a:pt x="296" y="156"/>
                    <a:pt x="296" y="156"/>
                  </a:cubicBezTo>
                  <a:cubicBezTo>
                    <a:pt x="293" y="158"/>
                    <a:pt x="293" y="158"/>
                    <a:pt x="293" y="158"/>
                  </a:cubicBezTo>
                  <a:cubicBezTo>
                    <a:pt x="268" y="148"/>
                    <a:pt x="268" y="148"/>
                    <a:pt x="268" y="148"/>
                  </a:cubicBezTo>
                  <a:cubicBezTo>
                    <a:pt x="265" y="121"/>
                    <a:pt x="265" y="121"/>
                    <a:pt x="265" y="121"/>
                  </a:cubicBezTo>
                  <a:cubicBezTo>
                    <a:pt x="287" y="105"/>
                    <a:pt x="287" y="105"/>
                    <a:pt x="287" y="105"/>
                  </a:cubicBezTo>
                  <a:cubicBezTo>
                    <a:pt x="290" y="106"/>
                    <a:pt x="290" y="106"/>
                    <a:pt x="290" y="106"/>
                  </a:cubicBezTo>
                  <a:cubicBezTo>
                    <a:pt x="289" y="102"/>
                    <a:pt x="289" y="102"/>
                    <a:pt x="289" y="102"/>
                  </a:cubicBezTo>
                  <a:cubicBezTo>
                    <a:pt x="286" y="92"/>
                    <a:pt x="281" y="81"/>
                    <a:pt x="275" y="71"/>
                  </a:cubicBezTo>
                  <a:cubicBezTo>
                    <a:pt x="273" y="67"/>
                    <a:pt x="273" y="67"/>
                    <a:pt x="273" y="67"/>
                  </a:cubicBezTo>
                  <a:cubicBezTo>
                    <a:pt x="271" y="71"/>
                    <a:pt x="271" y="71"/>
                    <a:pt x="271" y="71"/>
                  </a:cubicBezTo>
                  <a:cubicBezTo>
                    <a:pt x="245" y="77"/>
                    <a:pt x="245" y="77"/>
                    <a:pt x="245" y="77"/>
                  </a:cubicBezTo>
                  <a:cubicBezTo>
                    <a:pt x="232" y="62"/>
                    <a:pt x="232" y="62"/>
                    <a:pt x="232" y="62"/>
                  </a:cubicBezTo>
                  <a:moveTo>
                    <a:pt x="41" y="47"/>
                  </a:moveTo>
                  <a:cubicBezTo>
                    <a:pt x="39" y="48"/>
                    <a:pt x="39" y="48"/>
                    <a:pt x="39" y="48"/>
                  </a:cubicBezTo>
                  <a:cubicBezTo>
                    <a:pt x="38" y="49"/>
                    <a:pt x="37" y="50"/>
                    <a:pt x="36" y="51"/>
                  </a:cubicBezTo>
                  <a:cubicBezTo>
                    <a:pt x="33" y="55"/>
                    <a:pt x="33" y="55"/>
                    <a:pt x="33" y="55"/>
                  </a:cubicBezTo>
                  <a:cubicBezTo>
                    <a:pt x="36" y="55"/>
                    <a:pt x="36" y="55"/>
                    <a:pt x="36" y="55"/>
                  </a:cubicBezTo>
                  <a:cubicBezTo>
                    <a:pt x="45" y="69"/>
                    <a:pt x="45" y="69"/>
                    <a:pt x="45" y="69"/>
                  </a:cubicBezTo>
                  <a:cubicBezTo>
                    <a:pt x="49" y="70"/>
                    <a:pt x="53" y="74"/>
                    <a:pt x="55" y="78"/>
                  </a:cubicBezTo>
                  <a:cubicBezTo>
                    <a:pt x="55" y="78"/>
                    <a:pt x="55" y="78"/>
                    <a:pt x="55" y="78"/>
                  </a:cubicBezTo>
                  <a:cubicBezTo>
                    <a:pt x="40" y="53"/>
                    <a:pt x="40" y="53"/>
                    <a:pt x="40" y="53"/>
                  </a:cubicBezTo>
                  <a:cubicBezTo>
                    <a:pt x="41" y="51"/>
                    <a:pt x="42" y="50"/>
                    <a:pt x="43" y="49"/>
                  </a:cubicBezTo>
                  <a:cubicBezTo>
                    <a:pt x="41" y="47"/>
                    <a:pt x="41" y="47"/>
                    <a:pt x="41" y="47"/>
                  </a:cubicBezTo>
                  <a:moveTo>
                    <a:pt x="147" y="0"/>
                  </a:moveTo>
                  <a:cubicBezTo>
                    <a:pt x="142" y="0"/>
                    <a:pt x="137" y="0"/>
                    <a:pt x="132" y="1"/>
                  </a:cubicBezTo>
                  <a:cubicBezTo>
                    <a:pt x="126" y="1"/>
                    <a:pt x="120" y="2"/>
                    <a:pt x="114" y="4"/>
                  </a:cubicBezTo>
                  <a:cubicBezTo>
                    <a:pt x="109" y="5"/>
                    <a:pt x="109" y="5"/>
                    <a:pt x="109" y="5"/>
                  </a:cubicBezTo>
                  <a:cubicBezTo>
                    <a:pt x="113" y="7"/>
                    <a:pt x="113" y="7"/>
                    <a:pt x="113" y="7"/>
                  </a:cubicBezTo>
                  <a:cubicBezTo>
                    <a:pt x="110" y="34"/>
                    <a:pt x="110" y="34"/>
                    <a:pt x="110" y="34"/>
                  </a:cubicBezTo>
                  <a:cubicBezTo>
                    <a:pt x="86" y="45"/>
                    <a:pt x="86" y="45"/>
                    <a:pt x="86" y="45"/>
                  </a:cubicBezTo>
                  <a:cubicBezTo>
                    <a:pt x="64" y="29"/>
                    <a:pt x="64" y="29"/>
                    <a:pt x="64" y="29"/>
                  </a:cubicBezTo>
                  <a:cubicBezTo>
                    <a:pt x="65" y="25"/>
                    <a:pt x="65" y="25"/>
                    <a:pt x="65" y="25"/>
                  </a:cubicBezTo>
                  <a:cubicBezTo>
                    <a:pt x="61" y="28"/>
                    <a:pt x="61" y="28"/>
                    <a:pt x="61" y="28"/>
                  </a:cubicBezTo>
                  <a:cubicBezTo>
                    <a:pt x="55" y="33"/>
                    <a:pt x="49" y="37"/>
                    <a:pt x="44" y="43"/>
                  </a:cubicBezTo>
                  <a:cubicBezTo>
                    <a:pt x="44" y="44"/>
                    <a:pt x="44" y="44"/>
                    <a:pt x="44" y="45"/>
                  </a:cubicBezTo>
                  <a:cubicBezTo>
                    <a:pt x="44" y="49"/>
                    <a:pt x="44" y="49"/>
                    <a:pt x="44" y="49"/>
                  </a:cubicBezTo>
                  <a:cubicBezTo>
                    <a:pt x="49" y="43"/>
                    <a:pt x="55" y="37"/>
                    <a:pt x="62" y="33"/>
                  </a:cubicBezTo>
                  <a:cubicBezTo>
                    <a:pt x="85" y="49"/>
                    <a:pt x="85" y="49"/>
                    <a:pt x="85" y="49"/>
                  </a:cubicBezTo>
                  <a:cubicBezTo>
                    <a:pt x="114" y="36"/>
                    <a:pt x="114" y="36"/>
                    <a:pt x="114" y="36"/>
                  </a:cubicBezTo>
                  <a:cubicBezTo>
                    <a:pt x="117" y="7"/>
                    <a:pt x="117" y="7"/>
                    <a:pt x="117" y="7"/>
                  </a:cubicBezTo>
                  <a:cubicBezTo>
                    <a:pt x="122" y="6"/>
                    <a:pt x="127" y="5"/>
                    <a:pt x="132" y="5"/>
                  </a:cubicBezTo>
                  <a:cubicBezTo>
                    <a:pt x="137" y="4"/>
                    <a:pt x="141" y="4"/>
                    <a:pt x="146" y="4"/>
                  </a:cubicBezTo>
                  <a:cubicBezTo>
                    <a:pt x="155" y="31"/>
                    <a:pt x="155" y="31"/>
                    <a:pt x="155" y="31"/>
                  </a:cubicBezTo>
                  <a:cubicBezTo>
                    <a:pt x="161" y="33"/>
                    <a:pt x="161" y="33"/>
                    <a:pt x="161" y="33"/>
                  </a:cubicBezTo>
                  <a:cubicBezTo>
                    <a:pt x="169" y="33"/>
                    <a:pt x="177" y="35"/>
                    <a:pt x="186" y="38"/>
                  </a:cubicBezTo>
                  <a:cubicBezTo>
                    <a:pt x="186" y="38"/>
                    <a:pt x="186" y="38"/>
                    <a:pt x="186" y="38"/>
                  </a:cubicBezTo>
                  <a:cubicBezTo>
                    <a:pt x="205" y="16"/>
                    <a:pt x="205" y="16"/>
                    <a:pt x="205" y="16"/>
                  </a:cubicBezTo>
                  <a:cubicBezTo>
                    <a:pt x="215" y="20"/>
                    <a:pt x="223" y="25"/>
                    <a:pt x="231" y="30"/>
                  </a:cubicBezTo>
                  <a:cubicBezTo>
                    <a:pt x="223" y="58"/>
                    <a:pt x="223" y="58"/>
                    <a:pt x="223" y="58"/>
                  </a:cubicBezTo>
                  <a:cubicBezTo>
                    <a:pt x="224" y="59"/>
                    <a:pt x="226" y="60"/>
                    <a:pt x="227" y="61"/>
                  </a:cubicBezTo>
                  <a:cubicBezTo>
                    <a:pt x="229" y="59"/>
                    <a:pt x="229" y="59"/>
                    <a:pt x="229" y="59"/>
                  </a:cubicBezTo>
                  <a:cubicBezTo>
                    <a:pt x="227" y="57"/>
                    <a:pt x="227" y="57"/>
                    <a:pt x="227" y="57"/>
                  </a:cubicBezTo>
                  <a:cubicBezTo>
                    <a:pt x="230" y="46"/>
                    <a:pt x="230" y="46"/>
                    <a:pt x="230" y="46"/>
                  </a:cubicBezTo>
                  <a:cubicBezTo>
                    <a:pt x="231" y="45"/>
                    <a:pt x="231" y="44"/>
                    <a:pt x="231" y="43"/>
                  </a:cubicBezTo>
                  <a:cubicBezTo>
                    <a:pt x="235" y="32"/>
                    <a:pt x="235" y="32"/>
                    <a:pt x="235" y="32"/>
                  </a:cubicBezTo>
                  <a:cubicBezTo>
                    <a:pt x="239" y="31"/>
                    <a:pt x="239" y="31"/>
                    <a:pt x="239" y="31"/>
                  </a:cubicBezTo>
                  <a:cubicBezTo>
                    <a:pt x="235" y="28"/>
                    <a:pt x="235" y="28"/>
                    <a:pt x="235" y="28"/>
                  </a:cubicBezTo>
                  <a:cubicBezTo>
                    <a:pt x="226" y="21"/>
                    <a:pt x="216" y="16"/>
                    <a:pt x="205" y="11"/>
                  </a:cubicBezTo>
                  <a:cubicBezTo>
                    <a:pt x="201" y="9"/>
                    <a:pt x="201" y="9"/>
                    <a:pt x="201" y="9"/>
                  </a:cubicBezTo>
                  <a:cubicBezTo>
                    <a:pt x="202" y="13"/>
                    <a:pt x="202" y="13"/>
                    <a:pt x="202" y="13"/>
                  </a:cubicBezTo>
                  <a:cubicBezTo>
                    <a:pt x="185" y="33"/>
                    <a:pt x="185" y="33"/>
                    <a:pt x="185" y="33"/>
                  </a:cubicBezTo>
                  <a:cubicBezTo>
                    <a:pt x="158" y="28"/>
                    <a:pt x="158" y="28"/>
                    <a:pt x="158" y="28"/>
                  </a:cubicBezTo>
                  <a:cubicBezTo>
                    <a:pt x="150" y="4"/>
                    <a:pt x="150" y="4"/>
                    <a:pt x="150" y="4"/>
                  </a:cubicBezTo>
                  <a:cubicBezTo>
                    <a:pt x="147" y="0"/>
                    <a:pt x="147" y="0"/>
                    <a:pt x="147" y="0"/>
                  </a:cubicBezTo>
                  <a:moveTo>
                    <a:pt x="152" y="0"/>
                  </a:moveTo>
                  <a:cubicBezTo>
                    <a:pt x="152" y="0"/>
                    <a:pt x="152" y="0"/>
                    <a:pt x="152" y="0"/>
                  </a:cubicBezTo>
                  <a:cubicBezTo>
                    <a:pt x="152" y="0"/>
                    <a:pt x="152" y="0"/>
                    <a:pt x="152" y="0"/>
                  </a:cubicBezTo>
                  <a:cubicBezTo>
                    <a:pt x="152" y="0"/>
                    <a:pt x="152" y="0"/>
                    <a:pt x="152"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4" name="Freeform 40"/>
            <p:cNvSpPr>
              <a:spLocks noEditPoints="1"/>
            </p:cNvSpPr>
            <p:nvPr/>
          </p:nvSpPr>
          <p:spPr bwMode="auto">
            <a:xfrm>
              <a:off x="2783" y="1764"/>
              <a:ext cx="375" cy="365"/>
            </a:xfrm>
            <a:custGeom>
              <a:avLst/>
              <a:gdLst>
                <a:gd name="T0" fmla="*/ 800 w 158"/>
                <a:gd name="T1" fmla="*/ 865 h 154"/>
                <a:gd name="T2" fmla="*/ 759 w 158"/>
                <a:gd name="T3" fmla="*/ 922 h 154"/>
                <a:gd name="T4" fmla="*/ 738 w 158"/>
                <a:gd name="T5" fmla="*/ 905 h 154"/>
                <a:gd name="T6" fmla="*/ 722 w 158"/>
                <a:gd name="T7" fmla="*/ 1090 h 154"/>
                <a:gd name="T8" fmla="*/ 869 w 158"/>
                <a:gd name="T9" fmla="*/ 1304 h 154"/>
                <a:gd name="T10" fmla="*/ 1059 w 158"/>
                <a:gd name="T11" fmla="*/ 1360 h 154"/>
                <a:gd name="T12" fmla="*/ 1336 w 158"/>
                <a:gd name="T13" fmla="*/ 1214 h 154"/>
                <a:gd name="T14" fmla="*/ 1391 w 158"/>
                <a:gd name="T15" fmla="*/ 960 h 154"/>
                <a:gd name="T16" fmla="*/ 1374 w 158"/>
                <a:gd name="T17" fmla="*/ 972 h 154"/>
                <a:gd name="T18" fmla="*/ 1324 w 158"/>
                <a:gd name="T19" fmla="*/ 931 h 154"/>
                <a:gd name="T20" fmla="*/ 1296 w 158"/>
                <a:gd name="T21" fmla="*/ 1185 h 154"/>
                <a:gd name="T22" fmla="*/ 1059 w 158"/>
                <a:gd name="T23" fmla="*/ 1304 h 154"/>
                <a:gd name="T24" fmla="*/ 895 w 158"/>
                <a:gd name="T25" fmla="*/ 1263 h 154"/>
                <a:gd name="T26" fmla="*/ 778 w 158"/>
                <a:gd name="T27" fmla="*/ 1078 h 154"/>
                <a:gd name="T28" fmla="*/ 816 w 158"/>
                <a:gd name="T29" fmla="*/ 877 h 154"/>
                <a:gd name="T30" fmla="*/ 800 w 158"/>
                <a:gd name="T31" fmla="*/ 865 h 154"/>
                <a:gd name="T32" fmla="*/ 1059 w 158"/>
                <a:gd name="T33" fmla="*/ 692 h 154"/>
                <a:gd name="T34" fmla="*/ 828 w 158"/>
                <a:gd name="T35" fmla="*/ 770 h 154"/>
                <a:gd name="T36" fmla="*/ 869 w 158"/>
                <a:gd name="T37" fmla="*/ 815 h 154"/>
                <a:gd name="T38" fmla="*/ 1059 w 158"/>
                <a:gd name="T39" fmla="*/ 747 h 154"/>
                <a:gd name="T40" fmla="*/ 1218 w 158"/>
                <a:gd name="T41" fmla="*/ 787 h 154"/>
                <a:gd name="T42" fmla="*/ 1267 w 158"/>
                <a:gd name="T43" fmla="*/ 837 h 154"/>
                <a:gd name="T44" fmla="*/ 1313 w 158"/>
                <a:gd name="T45" fmla="*/ 799 h 154"/>
                <a:gd name="T46" fmla="*/ 1246 w 158"/>
                <a:gd name="T47" fmla="*/ 747 h 154"/>
                <a:gd name="T48" fmla="*/ 1059 w 158"/>
                <a:gd name="T49" fmla="*/ 692 h 154"/>
                <a:gd name="T50" fmla="*/ 1870 w 158"/>
                <a:gd name="T51" fmla="*/ 398 h 154"/>
                <a:gd name="T52" fmla="*/ 1830 w 158"/>
                <a:gd name="T53" fmla="*/ 438 h 154"/>
                <a:gd name="T54" fmla="*/ 2006 w 158"/>
                <a:gd name="T55" fmla="*/ 825 h 154"/>
                <a:gd name="T56" fmla="*/ 1870 w 158"/>
                <a:gd name="T57" fmla="*/ 1557 h 154"/>
                <a:gd name="T58" fmla="*/ 1059 w 158"/>
                <a:gd name="T59" fmla="*/ 2000 h 154"/>
                <a:gd name="T60" fmla="*/ 525 w 158"/>
                <a:gd name="T61" fmla="*/ 1837 h 154"/>
                <a:gd name="T62" fmla="*/ 107 w 158"/>
                <a:gd name="T63" fmla="*/ 1225 h 154"/>
                <a:gd name="T64" fmla="*/ 185 w 158"/>
                <a:gd name="T65" fmla="*/ 583 h 154"/>
                <a:gd name="T66" fmla="*/ 135 w 158"/>
                <a:gd name="T67" fmla="*/ 562 h 154"/>
                <a:gd name="T68" fmla="*/ 50 w 158"/>
                <a:gd name="T69" fmla="*/ 1235 h 154"/>
                <a:gd name="T70" fmla="*/ 496 w 158"/>
                <a:gd name="T71" fmla="*/ 1877 h 154"/>
                <a:gd name="T72" fmla="*/ 1059 w 158"/>
                <a:gd name="T73" fmla="*/ 2050 h 154"/>
                <a:gd name="T74" fmla="*/ 1911 w 158"/>
                <a:gd name="T75" fmla="*/ 1583 h 154"/>
                <a:gd name="T76" fmla="*/ 2063 w 158"/>
                <a:gd name="T77" fmla="*/ 815 h 154"/>
                <a:gd name="T78" fmla="*/ 1870 w 158"/>
                <a:gd name="T79" fmla="*/ 398 h 154"/>
                <a:gd name="T80" fmla="*/ 1059 w 158"/>
                <a:gd name="T81" fmla="*/ 0 h 154"/>
                <a:gd name="T82" fmla="*/ 214 w 158"/>
                <a:gd name="T83" fmla="*/ 438 h 154"/>
                <a:gd name="T84" fmla="*/ 266 w 158"/>
                <a:gd name="T85" fmla="*/ 467 h 154"/>
                <a:gd name="T86" fmla="*/ 427 w 158"/>
                <a:gd name="T87" fmla="*/ 282 h 154"/>
                <a:gd name="T88" fmla="*/ 574 w 158"/>
                <a:gd name="T89" fmla="*/ 135 h 154"/>
                <a:gd name="T90" fmla="*/ 681 w 158"/>
                <a:gd name="T91" fmla="*/ 107 h 154"/>
                <a:gd name="T92" fmla="*/ 738 w 158"/>
                <a:gd name="T93" fmla="*/ 107 h 154"/>
                <a:gd name="T94" fmla="*/ 1059 w 158"/>
                <a:gd name="T95" fmla="*/ 50 h 154"/>
                <a:gd name="T96" fmla="*/ 1588 w 158"/>
                <a:gd name="T97" fmla="*/ 213 h 154"/>
                <a:gd name="T98" fmla="*/ 1723 w 158"/>
                <a:gd name="T99" fmla="*/ 320 h 154"/>
                <a:gd name="T100" fmla="*/ 1752 w 158"/>
                <a:gd name="T101" fmla="*/ 282 h 154"/>
                <a:gd name="T102" fmla="*/ 1616 w 158"/>
                <a:gd name="T103" fmla="*/ 173 h 154"/>
                <a:gd name="T104" fmla="*/ 1059 w 158"/>
                <a:gd name="T105" fmla="*/ 0 h 15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58" h="154">
                  <a:moveTo>
                    <a:pt x="60" y="65"/>
                  </a:moveTo>
                  <a:cubicBezTo>
                    <a:pt x="57" y="69"/>
                    <a:pt x="57" y="69"/>
                    <a:pt x="57" y="69"/>
                  </a:cubicBezTo>
                  <a:cubicBezTo>
                    <a:pt x="55" y="68"/>
                    <a:pt x="55" y="68"/>
                    <a:pt x="55" y="68"/>
                  </a:cubicBezTo>
                  <a:cubicBezTo>
                    <a:pt x="53" y="72"/>
                    <a:pt x="53" y="77"/>
                    <a:pt x="54" y="82"/>
                  </a:cubicBezTo>
                  <a:cubicBezTo>
                    <a:pt x="55" y="89"/>
                    <a:pt x="59" y="95"/>
                    <a:pt x="65" y="98"/>
                  </a:cubicBezTo>
                  <a:cubicBezTo>
                    <a:pt x="69" y="101"/>
                    <a:pt x="74" y="102"/>
                    <a:pt x="79" y="102"/>
                  </a:cubicBezTo>
                  <a:cubicBezTo>
                    <a:pt x="88" y="102"/>
                    <a:pt x="96" y="98"/>
                    <a:pt x="100" y="91"/>
                  </a:cubicBezTo>
                  <a:cubicBezTo>
                    <a:pt x="104" y="85"/>
                    <a:pt x="105" y="78"/>
                    <a:pt x="104" y="72"/>
                  </a:cubicBezTo>
                  <a:cubicBezTo>
                    <a:pt x="103" y="73"/>
                    <a:pt x="103" y="73"/>
                    <a:pt x="103" y="73"/>
                  </a:cubicBezTo>
                  <a:cubicBezTo>
                    <a:pt x="99" y="70"/>
                    <a:pt x="99" y="70"/>
                    <a:pt x="99" y="70"/>
                  </a:cubicBezTo>
                  <a:cubicBezTo>
                    <a:pt x="101" y="76"/>
                    <a:pt x="101" y="83"/>
                    <a:pt x="97" y="89"/>
                  </a:cubicBezTo>
                  <a:cubicBezTo>
                    <a:pt x="93" y="95"/>
                    <a:pt x="86" y="98"/>
                    <a:pt x="79" y="98"/>
                  </a:cubicBezTo>
                  <a:cubicBezTo>
                    <a:pt x="75" y="98"/>
                    <a:pt x="71" y="97"/>
                    <a:pt x="67" y="95"/>
                  </a:cubicBezTo>
                  <a:cubicBezTo>
                    <a:pt x="62" y="92"/>
                    <a:pt x="59" y="87"/>
                    <a:pt x="58" y="81"/>
                  </a:cubicBezTo>
                  <a:cubicBezTo>
                    <a:pt x="57" y="76"/>
                    <a:pt x="58" y="71"/>
                    <a:pt x="61" y="66"/>
                  </a:cubicBezTo>
                  <a:cubicBezTo>
                    <a:pt x="60" y="65"/>
                    <a:pt x="60" y="65"/>
                    <a:pt x="60" y="65"/>
                  </a:cubicBezTo>
                  <a:moveTo>
                    <a:pt x="79" y="52"/>
                  </a:moveTo>
                  <a:cubicBezTo>
                    <a:pt x="72" y="52"/>
                    <a:pt x="66" y="54"/>
                    <a:pt x="62" y="58"/>
                  </a:cubicBezTo>
                  <a:cubicBezTo>
                    <a:pt x="65" y="61"/>
                    <a:pt x="65" y="61"/>
                    <a:pt x="65" y="61"/>
                  </a:cubicBezTo>
                  <a:cubicBezTo>
                    <a:pt x="69" y="57"/>
                    <a:pt x="74" y="56"/>
                    <a:pt x="79" y="56"/>
                  </a:cubicBezTo>
                  <a:cubicBezTo>
                    <a:pt x="83" y="56"/>
                    <a:pt x="87" y="57"/>
                    <a:pt x="91" y="59"/>
                  </a:cubicBezTo>
                  <a:cubicBezTo>
                    <a:pt x="92" y="60"/>
                    <a:pt x="94" y="61"/>
                    <a:pt x="95" y="63"/>
                  </a:cubicBezTo>
                  <a:cubicBezTo>
                    <a:pt x="98" y="60"/>
                    <a:pt x="98" y="60"/>
                    <a:pt x="98" y="60"/>
                  </a:cubicBezTo>
                  <a:cubicBezTo>
                    <a:pt x="96" y="58"/>
                    <a:pt x="95" y="57"/>
                    <a:pt x="93" y="56"/>
                  </a:cubicBezTo>
                  <a:cubicBezTo>
                    <a:pt x="89" y="53"/>
                    <a:pt x="84" y="52"/>
                    <a:pt x="79" y="52"/>
                  </a:cubicBezTo>
                  <a:moveTo>
                    <a:pt x="140" y="30"/>
                  </a:moveTo>
                  <a:cubicBezTo>
                    <a:pt x="137" y="33"/>
                    <a:pt x="137" y="33"/>
                    <a:pt x="137" y="33"/>
                  </a:cubicBezTo>
                  <a:cubicBezTo>
                    <a:pt x="144" y="42"/>
                    <a:pt x="148" y="51"/>
                    <a:pt x="150" y="62"/>
                  </a:cubicBezTo>
                  <a:cubicBezTo>
                    <a:pt x="154" y="81"/>
                    <a:pt x="151" y="100"/>
                    <a:pt x="140" y="117"/>
                  </a:cubicBezTo>
                  <a:cubicBezTo>
                    <a:pt x="127" y="137"/>
                    <a:pt x="104" y="150"/>
                    <a:pt x="79" y="150"/>
                  </a:cubicBezTo>
                  <a:cubicBezTo>
                    <a:pt x="65" y="150"/>
                    <a:pt x="51" y="146"/>
                    <a:pt x="39" y="138"/>
                  </a:cubicBezTo>
                  <a:cubicBezTo>
                    <a:pt x="23" y="127"/>
                    <a:pt x="12" y="111"/>
                    <a:pt x="8" y="92"/>
                  </a:cubicBezTo>
                  <a:cubicBezTo>
                    <a:pt x="4" y="76"/>
                    <a:pt x="6" y="59"/>
                    <a:pt x="14" y="44"/>
                  </a:cubicBezTo>
                  <a:cubicBezTo>
                    <a:pt x="10" y="42"/>
                    <a:pt x="10" y="42"/>
                    <a:pt x="10" y="42"/>
                  </a:cubicBezTo>
                  <a:cubicBezTo>
                    <a:pt x="2" y="58"/>
                    <a:pt x="0" y="75"/>
                    <a:pt x="4" y="93"/>
                  </a:cubicBezTo>
                  <a:cubicBezTo>
                    <a:pt x="8" y="113"/>
                    <a:pt x="20" y="130"/>
                    <a:pt x="37" y="141"/>
                  </a:cubicBezTo>
                  <a:cubicBezTo>
                    <a:pt x="50" y="150"/>
                    <a:pt x="64" y="154"/>
                    <a:pt x="79" y="154"/>
                  </a:cubicBezTo>
                  <a:cubicBezTo>
                    <a:pt x="105" y="154"/>
                    <a:pt x="129" y="141"/>
                    <a:pt x="143" y="119"/>
                  </a:cubicBezTo>
                  <a:cubicBezTo>
                    <a:pt x="155" y="102"/>
                    <a:pt x="158" y="81"/>
                    <a:pt x="154" y="61"/>
                  </a:cubicBezTo>
                  <a:cubicBezTo>
                    <a:pt x="152" y="50"/>
                    <a:pt x="147" y="39"/>
                    <a:pt x="140" y="30"/>
                  </a:cubicBezTo>
                  <a:moveTo>
                    <a:pt x="79" y="0"/>
                  </a:moveTo>
                  <a:cubicBezTo>
                    <a:pt x="54" y="0"/>
                    <a:pt x="30" y="12"/>
                    <a:pt x="16" y="33"/>
                  </a:cubicBezTo>
                  <a:cubicBezTo>
                    <a:pt x="20" y="35"/>
                    <a:pt x="20" y="35"/>
                    <a:pt x="20" y="35"/>
                  </a:cubicBezTo>
                  <a:cubicBezTo>
                    <a:pt x="23" y="30"/>
                    <a:pt x="27" y="25"/>
                    <a:pt x="32" y="21"/>
                  </a:cubicBezTo>
                  <a:cubicBezTo>
                    <a:pt x="35" y="17"/>
                    <a:pt x="39" y="14"/>
                    <a:pt x="43" y="10"/>
                  </a:cubicBezTo>
                  <a:cubicBezTo>
                    <a:pt x="46" y="8"/>
                    <a:pt x="49" y="8"/>
                    <a:pt x="51" y="8"/>
                  </a:cubicBezTo>
                  <a:cubicBezTo>
                    <a:pt x="52" y="8"/>
                    <a:pt x="54" y="8"/>
                    <a:pt x="55" y="8"/>
                  </a:cubicBezTo>
                  <a:cubicBezTo>
                    <a:pt x="62" y="5"/>
                    <a:pt x="71" y="4"/>
                    <a:pt x="79" y="4"/>
                  </a:cubicBezTo>
                  <a:cubicBezTo>
                    <a:pt x="93" y="4"/>
                    <a:pt x="107" y="8"/>
                    <a:pt x="119" y="16"/>
                  </a:cubicBezTo>
                  <a:cubicBezTo>
                    <a:pt x="122" y="18"/>
                    <a:pt x="126" y="21"/>
                    <a:pt x="129" y="24"/>
                  </a:cubicBezTo>
                  <a:cubicBezTo>
                    <a:pt x="131" y="21"/>
                    <a:pt x="131" y="21"/>
                    <a:pt x="131" y="21"/>
                  </a:cubicBezTo>
                  <a:cubicBezTo>
                    <a:pt x="128" y="18"/>
                    <a:pt x="125" y="15"/>
                    <a:pt x="121" y="13"/>
                  </a:cubicBezTo>
                  <a:cubicBezTo>
                    <a:pt x="108" y="4"/>
                    <a:pt x="94" y="0"/>
                    <a:pt x="79"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5" name="Freeform 41"/>
            <p:cNvSpPr>
              <a:spLocks noEditPoints="1"/>
            </p:cNvSpPr>
            <p:nvPr/>
          </p:nvSpPr>
          <p:spPr bwMode="auto">
            <a:xfrm>
              <a:off x="2301" y="1491"/>
              <a:ext cx="423" cy="420"/>
            </a:xfrm>
            <a:custGeom>
              <a:avLst/>
              <a:gdLst>
                <a:gd name="T0" fmla="*/ 2253 w 178"/>
                <a:gd name="T1" fmla="*/ 1711 h 177"/>
                <a:gd name="T2" fmla="*/ 2281 w 178"/>
                <a:gd name="T3" fmla="*/ 1656 h 177"/>
                <a:gd name="T4" fmla="*/ 2281 w 178"/>
                <a:gd name="T5" fmla="*/ 1656 h 177"/>
                <a:gd name="T6" fmla="*/ 537 w 178"/>
                <a:gd name="T7" fmla="*/ 1042 h 177"/>
                <a:gd name="T8" fmla="*/ 1744 w 178"/>
                <a:gd name="T9" fmla="*/ 816 h 177"/>
                <a:gd name="T10" fmla="*/ 1198 w 178"/>
                <a:gd name="T11" fmla="*/ 496 h 177"/>
                <a:gd name="T12" fmla="*/ 656 w 178"/>
                <a:gd name="T13" fmla="*/ 1604 h 177"/>
                <a:gd name="T14" fmla="*/ 1735 w 178"/>
                <a:gd name="T15" fmla="*/ 759 h 177"/>
                <a:gd name="T16" fmla="*/ 2010 w 178"/>
                <a:gd name="T17" fmla="*/ 349 h 177"/>
                <a:gd name="T18" fmla="*/ 2105 w 178"/>
                <a:gd name="T19" fmla="*/ 508 h 177"/>
                <a:gd name="T20" fmla="*/ 2310 w 178"/>
                <a:gd name="T21" fmla="*/ 947 h 177"/>
                <a:gd name="T22" fmla="*/ 2056 w 178"/>
                <a:gd name="T23" fmla="*/ 1497 h 177"/>
                <a:gd name="T24" fmla="*/ 2186 w 178"/>
                <a:gd name="T25" fmla="*/ 1538 h 177"/>
                <a:gd name="T26" fmla="*/ 2322 w 178"/>
                <a:gd name="T27" fmla="*/ 1227 h 177"/>
                <a:gd name="T28" fmla="*/ 2388 w 178"/>
                <a:gd name="T29" fmla="*/ 1243 h 177"/>
                <a:gd name="T30" fmla="*/ 2388 w 178"/>
                <a:gd name="T31" fmla="*/ 1160 h 177"/>
                <a:gd name="T32" fmla="*/ 2310 w 178"/>
                <a:gd name="T33" fmla="*/ 895 h 177"/>
                <a:gd name="T34" fmla="*/ 2146 w 178"/>
                <a:gd name="T35" fmla="*/ 534 h 177"/>
                <a:gd name="T36" fmla="*/ 2027 w 178"/>
                <a:gd name="T37" fmla="*/ 332 h 177"/>
                <a:gd name="T38" fmla="*/ 1987 w 178"/>
                <a:gd name="T39" fmla="*/ 292 h 177"/>
                <a:gd name="T40" fmla="*/ 1236 w 178"/>
                <a:gd name="T41" fmla="*/ 0 h 177"/>
                <a:gd name="T42" fmla="*/ 977 w 178"/>
                <a:gd name="T43" fmla="*/ 242 h 177"/>
                <a:gd name="T44" fmla="*/ 829 w 178"/>
                <a:gd name="T45" fmla="*/ 50 h 177"/>
                <a:gd name="T46" fmla="*/ 566 w 178"/>
                <a:gd name="T47" fmla="*/ 214 h 177"/>
                <a:gd name="T48" fmla="*/ 271 w 178"/>
                <a:gd name="T49" fmla="*/ 479 h 177"/>
                <a:gd name="T50" fmla="*/ 95 w 178"/>
                <a:gd name="T51" fmla="*/ 721 h 177"/>
                <a:gd name="T52" fmla="*/ 271 w 178"/>
                <a:gd name="T53" fmla="*/ 895 h 177"/>
                <a:gd name="T54" fmla="*/ 0 w 178"/>
                <a:gd name="T55" fmla="*/ 1120 h 177"/>
                <a:gd name="T56" fmla="*/ 40 w 178"/>
                <a:gd name="T57" fmla="*/ 1497 h 177"/>
                <a:gd name="T58" fmla="*/ 349 w 178"/>
                <a:gd name="T59" fmla="*/ 1673 h 177"/>
                <a:gd name="T60" fmla="*/ 214 w 178"/>
                <a:gd name="T61" fmla="*/ 1870 h 177"/>
                <a:gd name="T62" fmla="*/ 440 w 178"/>
                <a:gd name="T63" fmla="*/ 2072 h 177"/>
                <a:gd name="T64" fmla="*/ 791 w 178"/>
                <a:gd name="T65" fmla="*/ 2268 h 177"/>
                <a:gd name="T66" fmla="*/ 936 w 178"/>
                <a:gd name="T67" fmla="*/ 2337 h 177"/>
                <a:gd name="T68" fmla="*/ 1112 w 178"/>
                <a:gd name="T69" fmla="*/ 2337 h 177"/>
                <a:gd name="T70" fmla="*/ 1519 w 178"/>
                <a:gd name="T71" fmla="*/ 2285 h 177"/>
                <a:gd name="T72" fmla="*/ 1797 w 178"/>
                <a:gd name="T73" fmla="*/ 2207 h 177"/>
                <a:gd name="T74" fmla="*/ 1842 w 178"/>
                <a:gd name="T75" fmla="*/ 2162 h 177"/>
                <a:gd name="T76" fmla="*/ 1920 w 178"/>
                <a:gd name="T77" fmla="*/ 1829 h 177"/>
                <a:gd name="T78" fmla="*/ 2134 w 178"/>
                <a:gd name="T79" fmla="*/ 1870 h 177"/>
                <a:gd name="T80" fmla="*/ 1706 w 178"/>
                <a:gd name="T81" fmla="*/ 1936 h 177"/>
                <a:gd name="T82" fmla="*/ 1423 w 178"/>
                <a:gd name="T83" fmla="*/ 2072 h 177"/>
                <a:gd name="T84" fmla="*/ 955 w 178"/>
                <a:gd name="T85" fmla="*/ 2297 h 177"/>
                <a:gd name="T86" fmla="*/ 615 w 178"/>
                <a:gd name="T87" fmla="*/ 1908 h 177"/>
                <a:gd name="T88" fmla="*/ 418 w 178"/>
                <a:gd name="T89" fmla="*/ 1673 h 177"/>
                <a:gd name="T90" fmla="*/ 57 w 178"/>
                <a:gd name="T91" fmla="*/ 1205 h 177"/>
                <a:gd name="T92" fmla="*/ 147 w 178"/>
                <a:gd name="T93" fmla="*/ 721 h 177"/>
                <a:gd name="T94" fmla="*/ 673 w 178"/>
                <a:gd name="T95" fmla="*/ 427 h 177"/>
                <a:gd name="T96" fmla="*/ 955 w 178"/>
                <a:gd name="T97" fmla="*/ 292 h 177"/>
                <a:gd name="T98" fmla="*/ 1423 w 178"/>
                <a:gd name="T99" fmla="*/ 66 h 177"/>
                <a:gd name="T100" fmla="*/ 1756 w 178"/>
                <a:gd name="T101" fmla="*/ 456 h 177"/>
                <a:gd name="T102" fmla="*/ 1756 w 178"/>
                <a:gd name="T103" fmla="*/ 399 h 177"/>
                <a:gd name="T104" fmla="*/ 1625 w 178"/>
                <a:gd name="T105" fmla="*/ 66 h 177"/>
                <a:gd name="T106" fmla="*/ 1288 w 178"/>
                <a:gd name="T107" fmla="*/ 0 h 177"/>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78" h="177">
                  <a:moveTo>
                    <a:pt x="170" y="125"/>
                  </a:moveTo>
                  <a:cubicBezTo>
                    <a:pt x="170" y="125"/>
                    <a:pt x="169" y="125"/>
                    <a:pt x="169" y="125"/>
                  </a:cubicBezTo>
                  <a:cubicBezTo>
                    <a:pt x="168" y="126"/>
                    <a:pt x="168" y="127"/>
                    <a:pt x="168" y="128"/>
                  </a:cubicBezTo>
                  <a:cubicBezTo>
                    <a:pt x="169" y="127"/>
                    <a:pt x="169" y="126"/>
                    <a:pt x="170" y="125"/>
                  </a:cubicBezTo>
                  <a:moveTo>
                    <a:pt x="170" y="124"/>
                  </a:moveTo>
                  <a:cubicBezTo>
                    <a:pt x="170" y="124"/>
                    <a:pt x="170" y="124"/>
                    <a:pt x="170" y="124"/>
                  </a:cubicBezTo>
                  <a:cubicBezTo>
                    <a:pt x="170" y="124"/>
                    <a:pt x="170" y="124"/>
                    <a:pt x="170" y="124"/>
                  </a:cubicBezTo>
                  <a:cubicBezTo>
                    <a:pt x="170" y="124"/>
                    <a:pt x="170" y="124"/>
                    <a:pt x="170" y="124"/>
                  </a:cubicBezTo>
                  <a:cubicBezTo>
                    <a:pt x="170" y="124"/>
                    <a:pt x="170" y="124"/>
                    <a:pt x="170" y="124"/>
                  </a:cubicBezTo>
                  <a:moveTo>
                    <a:pt x="89" y="138"/>
                  </a:moveTo>
                  <a:cubicBezTo>
                    <a:pt x="85" y="138"/>
                    <a:pt x="82" y="138"/>
                    <a:pt x="78" y="137"/>
                  </a:cubicBezTo>
                  <a:cubicBezTo>
                    <a:pt x="52" y="131"/>
                    <a:pt x="35" y="105"/>
                    <a:pt x="40" y="78"/>
                  </a:cubicBezTo>
                  <a:cubicBezTo>
                    <a:pt x="45" y="55"/>
                    <a:pt x="65" y="39"/>
                    <a:pt x="89" y="39"/>
                  </a:cubicBezTo>
                  <a:cubicBezTo>
                    <a:pt x="92" y="39"/>
                    <a:pt x="95" y="39"/>
                    <a:pt x="99" y="40"/>
                  </a:cubicBezTo>
                  <a:cubicBezTo>
                    <a:pt x="112" y="43"/>
                    <a:pt x="123" y="50"/>
                    <a:pt x="130" y="61"/>
                  </a:cubicBezTo>
                  <a:cubicBezTo>
                    <a:pt x="137" y="73"/>
                    <a:pt x="140" y="86"/>
                    <a:pt x="137" y="99"/>
                  </a:cubicBezTo>
                  <a:cubicBezTo>
                    <a:pt x="132" y="121"/>
                    <a:pt x="112" y="138"/>
                    <a:pt x="89" y="138"/>
                  </a:cubicBezTo>
                  <a:moveTo>
                    <a:pt x="89" y="37"/>
                  </a:moveTo>
                  <a:cubicBezTo>
                    <a:pt x="77" y="37"/>
                    <a:pt x="66" y="41"/>
                    <a:pt x="57" y="49"/>
                  </a:cubicBezTo>
                  <a:cubicBezTo>
                    <a:pt x="46" y="57"/>
                    <a:pt x="39" y="69"/>
                    <a:pt x="38" y="83"/>
                  </a:cubicBezTo>
                  <a:cubicBezTo>
                    <a:pt x="36" y="96"/>
                    <a:pt x="40" y="110"/>
                    <a:pt x="49" y="120"/>
                  </a:cubicBezTo>
                  <a:cubicBezTo>
                    <a:pt x="59" y="133"/>
                    <a:pt x="73" y="140"/>
                    <a:pt x="89" y="140"/>
                  </a:cubicBezTo>
                  <a:cubicBezTo>
                    <a:pt x="100" y="140"/>
                    <a:pt x="111" y="136"/>
                    <a:pt x="121" y="128"/>
                  </a:cubicBezTo>
                  <a:cubicBezTo>
                    <a:pt x="143" y="111"/>
                    <a:pt x="146" y="79"/>
                    <a:pt x="129" y="57"/>
                  </a:cubicBezTo>
                  <a:cubicBezTo>
                    <a:pt x="119" y="44"/>
                    <a:pt x="104" y="37"/>
                    <a:pt x="89" y="37"/>
                  </a:cubicBezTo>
                  <a:moveTo>
                    <a:pt x="151" y="25"/>
                  </a:moveTo>
                  <a:cubicBezTo>
                    <a:pt x="150" y="26"/>
                    <a:pt x="150" y="26"/>
                    <a:pt x="150" y="26"/>
                  </a:cubicBezTo>
                  <a:cubicBezTo>
                    <a:pt x="150" y="30"/>
                    <a:pt x="150" y="30"/>
                    <a:pt x="150" y="30"/>
                  </a:cubicBezTo>
                  <a:cubicBezTo>
                    <a:pt x="147" y="27"/>
                    <a:pt x="147" y="27"/>
                    <a:pt x="147" y="27"/>
                  </a:cubicBezTo>
                  <a:cubicBezTo>
                    <a:pt x="151" y="30"/>
                    <a:pt x="154" y="34"/>
                    <a:pt x="157" y="38"/>
                  </a:cubicBezTo>
                  <a:cubicBezTo>
                    <a:pt x="147" y="52"/>
                    <a:pt x="147" y="52"/>
                    <a:pt x="147" y="52"/>
                  </a:cubicBezTo>
                  <a:cubicBezTo>
                    <a:pt x="155" y="69"/>
                    <a:pt x="155" y="69"/>
                    <a:pt x="155" y="69"/>
                  </a:cubicBezTo>
                  <a:cubicBezTo>
                    <a:pt x="172" y="71"/>
                    <a:pt x="172" y="71"/>
                    <a:pt x="172" y="71"/>
                  </a:cubicBezTo>
                  <a:cubicBezTo>
                    <a:pt x="173" y="76"/>
                    <a:pt x="174" y="82"/>
                    <a:pt x="174" y="87"/>
                  </a:cubicBezTo>
                  <a:cubicBezTo>
                    <a:pt x="157" y="93"/>
                    <a:pt x="157" y="93"/>
                    <a:pt x="157" y="93"/>
                  </a:cubicBezTo>
                  <a:cubicBezTo>
                    <a:pt x="153" y="112"/>
                    <a:pt x="153" y="112"/>
                    <a:pt x="153" y="112"/>
                  </a:cubicBezTo>
                  <a:cubicBezTo>
                    <a:pt x="160" y="118"/>
                    <a:pt x="160" y="118"/>
                    <a:pt x="160" y="118"/>
                  </a:cubicBezTo>
                  <a:cubicBezTo>
                    <a:pt x="161" y="118"/>
                    <a:pt x="161" y="118"/>
                    <a:pt x="161" y="118"/>
                  </a:cubicBezTo>
                  <a:cubicBezTo>
                    <a:pt x="162" y="117"/>
                    <a:pt x="163" y="116"/>
                    <a:pt x="163" y="115"/>
                  </a:cubicBezTo>
                  <a:cubicBezTo>
                    <a:pt x="158" y="110"/>
                    <a:pt x="158" y="110"/>
                    <a:pt x="158" y="110"/>
                  </a:cubicBezTo>
                  <a:cubicBezTo>
                    <a:pt x="161" y="96"/>
                    <a:pt x="161" y="96"/>
                    <a:pt x="161" y="96"/>
                  </a:cubicBezTo>
                  <a:cubicBezTo>
                    <a:pt x="173" y="92"/>
                    <a:pt x="173" y="92"/>
                    <a:pt x="173" y="92"/>
                  </a:cubicBezTo>
                  <a:cubicBezTo>
                    <a:pt x="175" y="91"/>
                    <a:pt x="175" y="91"/>
                    <a:pt x="175" y="91"/>
                  </a:cubicBezTo>
                  <a:cubicBezTo>
                    <a:pt x="177" y="93"/>
                    <a:pt x="177" y="93"/>
                    <a:pt x="177" y="93"/>
                  </a:cubicBezTo>
                  <a:cubicBezTo>
                    <a:pt x="178" y="93"/>
                    <a:pt x="178" y="93"/>
                    <a:pt x="178" y="93"/>
                  </a:cubicBezTo>
                  <a:cubicBezTo>
                    <a:pt x="178" y="93"/>
                    <a:pt x="178" y="93"/>
                    <a:pt x="178" y="93"/>
                  </a:cubicBezTo>
                  <a:cubicBezTo>
                    <a:pt x="178" y="89"/>
                    <a:pt x="178" y="89"/>
                    <a:pt x="178" y="89"/>
                  </a:cubicBezTo>
                  <a:cubicBezTo>
                    <a:pt x="178" y="88"/>
                    <a:pt x="178" y="88"/>
                    <a:pt x="178" y="87"/>
                  </a:cubicBezTo>
                  <a:cubicBezTo>
                    <a:pt x="178" y="81"/>
                    <a:pt x="177" y="75"/>
                    <a:pt x="175" y="69"/>
                  </a:cubicBezTo>
                  <a:cubicBezTo>
                    <a:pt x="174" y="65"/>
                    <a:pt x="174" y="65"/>
                    <a:pt x="174" y="65"/>
                  </a:cubicBezTo>
                  <a:cubicBezTo>
                    <a:pt x="172" y="67"/>
                    <a:pt x="172" y="67"/>
                    <a:pt x="172" y="67"/>
                  </a:cubicBezTo>
                  <a:cubicBezTo>
                    <a:pt x="157" y="66"/>
                    <a:pt x="157" y="66"/>
                    <a:pt x="157" y="66"/>
                  </a:cubicBezTo>
                  <a:cubicBezTo>
                    <a:pt x="151" y="52"/>
                    <a:pt x="151" y="52"/>
                    <a:pt x="151" y="52"/>
                  </a:cubicBezTo>
                  <a:cubicBezTo>
                    <a:pt x="160" y="40"/>
                    <a:pt x="160" y="40"/>
                    <a:pt x="160" y="40"/>
                  </a:cubicBezTo>
                  <a:cubicBezTo>
                    <a:pt x="163" y="40"/>
                    <a:pt x="163" y="40"/>
                    <a:pt x="163" y="40"/>
                  </a:cubicBezTo>
                  <a:cubicBezTo>
                    <a:pt x="161" y="37"/>
                    <a:pt x="161" y="37"/>
                    <a:pt x="161" y="37"/>
                  </a:cubicBezTo>
                  <a:cubicBezTo>
                    <a:pt x="158" y="33"/>
                    <a:pt x="155" y="29"/>
                    <a:pt x="151" y="25"/>
                  </a:cubicBezTo>
                  <a:moveTo>
                    <a:pt x="146" y="21"/>
                  </a:moveTo>
                  <a:cubicBezTo>
                    <a:pt x="147" y="21"/>
                    <a:pt x="147" y="22"/>
                    <a:pt x="148" y="22"/>
                  </a:cubicBezTo>
                  <a:cubicBezTo>
                    <a:pt x="148" y="22"/>
                    <a:pt x="148" y="22"/>
                    <a:pt x="148" y="22"/>
                  </a:cubicBezTo>
                  <a:cubicBezTo>
                    <a:pt x="148" y="22"/>
                    <a:pt x="147" y="22"/>
                    <a:pt x="147" y="21"/>
                  </a:cubicBezTo>
                  <a:cubicBezTo>
                    <a:pt x="146" y="21"/>
                    <a:pt x="146" y="21"/>
                    <a:pt x="146" y="21"/>
                  </a:cubicBezTo>
                  <a:moveTo>
                    <a:pt x="92" y="0"/>
                  </a:moveTo>
                  <a:cubicBezTo>
                    <a:pt x="94" y="2"/>
                    <a:pt x="94" y="2"/>
                    <a:pt x="94" y="2"/>
                  </a:cubicBezTo>
                  <a:cubicBezTo>
                    <a:pt x="88" y="16"/>
                    <a:pt x="88" y="16"/>
                    <a:pt x="88" y="16"/>
                  </a:cubicBezTo>
                  <a:cubicBezTo>
                    <a:pt x="73" y="18"/>
                    <a:pt x="73" y="18"/>
                    <a:pt x="73" y="18"/>
                  </a:cubicBezTo>
                  <a:cubicBezTo>
                    <a:pt x="64" y="6"/>
                    <a:pt x="64" y="6"/>
                    <a:pt x="64" y="6"/>
                  </a:cubicBezTo>
                  <a:cubicBezTo>
                    <a:pt x="66" y="2"/>
                    <a:pt x="66" y="2"/>
                    <a:pt x="66" y="2"/>
                  </a:cubicBezTo>
                  <a:cubicBezTo>
                    <a:pt x="62" y="4"/>
                    <a:pt x="62" y="4"/>
                    <a:pt x="62" y="4"/>
                  </a:cubicBezTo>
                  <a:cubicBezTo>
                    <a:pt x="55" y="6"/>
                    <a:pt x="49" y="9"/>
                    <a:pt x="43" y="12"/>
                  </a:cubicBezTo>
                  <a:cubicBezTo>
                    <a:pt x="39" y="15"/>
                    <a:pt x="39" y="15"/>
                    <a:pt x="39" y="15"/>
                  </a:cubicBezTo>
                  <a:cubicBezTo>
                    <a:pt x="42" y="16"/>
                    <a:pt x="42" y="16"/>
                    <a:pt x="42" y="16"/>
                  </a:cubicBezTo>
                  <a:cubicBezTo>
                    <a:pt x="46" y="30"/>
                    <a:pt x="46" y="30"/>
                    <a:pt x="46" y="30"/>
                  </a:cubicBezTo>
                  <a:cubicBezTo>
                    <a:pt x="35" y="40"/>
                    <a:pt x="35" y="40"/>
                    <a:pt x="35" y="40"/>
                  </a:cubicBezTo>
                  <a:cubicBezTo>
                    <a:pt x="20" y="36"/>
                    <a:pt x="20" y="36"/>
                    <a:pt x="20" y="36"/>
                  </a:cubicBezTo>
                  <a:cubicBezTo>
                    <a:pt x="19" y="32"/>
                    <a:pt x="19" y="32"/>
                    <a:pt x="19" y="32"/>
                  </a:cubicBezTo>
                  <a:cubicBezTo>
                    <a:pt x="17" y="36"/>
                    <a:pt x="17" y="36"/>
                    <a:pt x="17" y="36"/>
                  </a:cubicBezTo>
                  <a:cubicBezTo>
                    <a:pt x="13" y="41"/>
                    <a:pt x="9" y="47"/>
                    <a:pt x="7" y="54"/>
                  </a:cubicBezTo>
                  <a:cubicBezTo>
                    <a:pt x="5" y="58"/>
                    <a:pt x="5" y="58"/>
                    <a:pt x="5" y="58"/>
                  </a:cubicBezTo>
                  <a:cubicBezTo>
                    <a:pt x="8" y="57"/>
                    <a:pt x="8" y="57"/>
                    <a:pt x="8" y="57"/>
                  </a:cubicBezTo>
                  <a:cubicBezTo>
                    <a:pt x="20" y="67"/>
                    <a:pt x="20" y="67"/>
                    <a:pt x="20" y="67"/>
                  </a:cubicBezTo>
                  <a:cubicBezTo>
                    <a:pt x="17" y="81"/>
                    <a:pt x="17" y="81"/>
                    <a:pt x="17" y="81"/>
                  </a:cubicBezTo>
                  <a:cubicBezTo>
                    <a:pt x="2" y="86"/>
                    <a:pt x="2" y="86"/>
                    <a:pt x="2" y="86"/>
                  </a:cubicBezTo>
                  <a:cubicBezTo>
                    <a:pt x="0" y="84"/>
                    <a:pt x="0" y="84"/>
                    <a:pt x="0" y="84"/>
                  </a:cubicBezTo>
                  <a:cubicBezTo>
                    <a:pt x="0" y="88"/>
                    <a:pt x="0" y="88"/>
                    <a:pt x="0" y="88"/>
                  </a:cubicBezTo>
                  <a:cubicBezTo>
                    <a:pt x="0" y="95"/>
                    <a:pt x="0" y="102"/>
                    <a:pt x="2" y="108"/>
                  </a:cubicBezTo>
                  <a:cubicBezTo>
                    <a:pt x="3" y="112"/>
                    <a:pt x="3" y="112"/>
                    <a:pt x="3" y="112"/>
                  </a:cubicBezTo>
                  <a:cubicBezTo>
                    <a:pt x="5" y="109"/>
                    <a:pt x="5" y="109"/>
                    <a:pt x="5" y="109"/>
                  </a:cubicBezTo>
                  <a:cubicBezTo>
                    <a:pt x="20" y="111"/>
                    <a:pt x="20" y="111"/>
                    <a:pt x="20" y="111"/>
                  </a:cubicBezTo>
                  <a:cubicBezTo>
                    <a:pt x="26" y="125"/>
                    <a:pt x="26" y="125"/>
                    <a:pt x="26" y="125"/>
                  </a:cubicBezTo>
                  <a:cubicBezTo>
                    <a:pt x="17" y="137"/>
                    <a:pt x="17" y="137"/>
                    <a:pt x="17" y="137"/>
                  </a:cubicBezTo>
                  <a:cubicBezTo>
                    <a:pt x="14" y="137"/>
                    <a:pt x="14" y="137"/>
                    <a:pt x="14" y="137"/>
                  </a:cubicBezTo>
                  <a:cubicBezTo>
                    <a:pt x="16" y="140"/>
                    <a:pt x="16" y="140"/>
                    <a:pt x="16" y="140"/>
                  </a:cubicBezTo>
                  <a:cubicBezTo>
                    <a:pt x="20" y="146"/>
                    <a:pt x="25" y="151"/>
                    <a:pt x="30" y="155"/>
                  </a:cubicBezTo>
                  <a:cubicBezTo>
                    <a:pt x="33" y="158"/>
                    <a:pt x="33" y="158"/>
                    <a:pt x="33" y="158"/>
                  </a:cubicBezTo>
                  <a:cubicBezTo>
                    <a:pt x="33" y="155"/>
                    <a:pt x="33" y="155"/>
                    <a:pt x="33" y="155"/>
                  </a:cubicBezTo>
                  <a:cubicBezTo>
                    <a:pt x="46" y="147"/>
                    <a:pt x="46" y="147"/>
                    <a:pt x="46" y="147"/>
                  </a:cubicBezTo>
                  <a:cubicBezTo>
                    <a:pt x="59" y="155"/>
                    <a:pt x="59" y="155"/>
                    <a:pt x="59" y="155"/>
                  </a:cubicBezTo>
                  <a:cubicBezTo>
                    <a:pt x="59" y="170"/>
                    <a:pt x="59" y="170"/>
                    <a:pt x="59" y="170"/>
                  </a:cubicBezTo>
                  <a:cubicBezTo>
                    <a:pt x="56" y="171"/>
                    <a:pt x="56" y="171"/>
                    <a:pt x="56" y="171"/>
                  </a:cubicBezTo>
                  <a:cubicBezTo>
                    <a:pt x="61" y="173"/>
                    <a:pt x="61" y="173"/>
                    <a:pt x="61" y="173"/>
                  </a:cubicBezTo>
                  <a:cubicBezTo>
                    <a:pt x="64" y="174"/>
                    <a:pt x="67" y="175"/>
                    <a:pt x="70" y="175"/>
                  </a:cubicBezTo>
                  <a:cubicBezTo>
                    <a:pt x="74" y="176"/>
                    <a:pt x="77" y="177"/>
                    <a:pt x="81" y="177"/>
                  </a:cubicBezTo>
                  <a:cubicBezTo>
                    <a:pt x="85" y="177"/>
                    <a:pt x="85" y="177"/>
                    <a:pt x="85" y="177"/>
                  </a:cubicBezTo>
                  <a:cubicBezTo>
                    <a:pt x="83" y="175"/>
                    <a:pt x="83" y="175"/>
                    <a:pt x="83" y="175"/>
                  </a:cubicBezTo>
                  <a:cubicBezTo>
                    <a:pt x="89" y="161"/>
                    <a:pt x="89" y="161"/>
                    <a:pt x="89" y="161"/>
                  </a:cubicBezTo>
                  <a:cubicBezTo>
                    <a:pt x="104" y="159"/>
                    <a:pt x="104" y="159"/>
                    <a:pt x="104" y="159"/>
                  </a:cubicBezTo>
                  <a:cubicBezTo>
                    <a:pt x="113" y="171"/>
                    <a:pt x="113" y="171"/>
                    <a:pt x="113" y="171"/>
                  </a:cubicBezTo>
                  <a:cubicBezTo>
                    <a:pt x="111" y="175"/>
                    <a:pt x="111" y="175"/>
                    <a:pt x="111" y="175"/>
                  </a:cubicBezTo>
                  <a:cubicBezTo>
                    <a:pt x="116" y="173"/>
                    <a:pt x="116" y="173"/>
                    <a:pt x="116" y="173"/>
                  </a:cubicBezTo>
                  <a:cubicBezTo>
                    <a:pt x="122" y="171"/>
                    <a:pt x="128" y="168"/>
                    <a:pt x="134" y="165"/>
                  </a:cubicBezTo>
                  <a:cubicBezTo>
                    <a:pt x="137" y="163"/>
                    <a:pt x="137" y="163"/>
                    <a:pt x="137" y="163"/>
                  </a:cubicBezTo>
                  <a:cubicBezTo>
                    <a:pt x="138" y="162"/>
                    <a:pt x="138" y="162"/>
                    <a:pt x="138" y="162"/>
                  </a:cubicBezTo>
                  <a:cubicBezTo>
                    <a:pt x="137" y="162"/>
                    <a:pt x="137" y="162"/>
                    <a:pt x="137" y="162"/>
                  </a:cubicBezTo>
                  <a:cubicBezTo>
                    <a:pt x="135" y="161"/>
                    <a:pt x="135" y="161"/>
                    <a:pt x="135" y="161"/>
                  </a:cubicBezTo>
                  <a:cubicBezTo>
                    <a:pt x="132" y="147"/>
                    <a:pt x="132" y="147"/>
                    <a:pt x="132" y="147"/>
                  </a:cubicBezTo>
                  <a:cubicBezTo>
                    <a:pt x="143" y="137"/>
                    <a:pt x="143" y="137"/>
                    <a:pt x="143" y="137"/>
                  </a:cubicBezTo>
                  <a:cubicBezTo>
                    <a:pt x="157" y="141"/>
                    <a:pt x="157" y="141"/>
                    <a:pt x="157" y="141"/>
                  </a:cubicBezTo>
                  <a:cubicBezTo>
                    <a:pt x="158" y="144"/>
                    <a:pt x="158" y="144"/>
                    <a:pt x="158" y="144"/>
                  </a:cubicBezTo>
                  <a:cubicBezTo>
                    <a:pt x="159" y="140"/>
                    <a:pt x="159" y="140"/>
                    <a:pt x="159" y="140"/>
                  </a:cubicBezTo>
                  <a:cubicBezTo>
                    <a:pt x="159" y="139"/>
                    <a:pt x="158" y="138"/>
                    <a:pt x="157" y="137"/>
                  </a:cubicBezTo>
                  <a:cubicBezTo>
                    <a:pt x="142" y="132"/>
                    <a:pt x="142" y="132"/>
                    <a:pt x="142" y="132"/>
                  </a:cubicBezTo>
                  <a:cubicBezTo>
                    <a:pt x="127" y="145"/>
                    <a:pt x="127" y="145"/>
                    <a:pt x="127" y="145"/>
                  </a:cubicBezTo>
                  <a:cubicBezTo>
                    <a:pt x="131" y="162"/>
                    <a:pt x="131" y="162"/>
                    <a:pt x="131" y="162"/>
                  </a:cubicBezTo>
                  <a:cubicBezTo>
                    <a:pt x="126" y="165"/>
                    <a:pt x="121" y="167"/>
                    <a:pt x="116" y="169"/>
                  </a:cubicBezTo>
                  <a:cubicBezTo>
                    <a:pt x="106" y="155"/>
                    <a:pt x="106" y="155"/>
                    <a:pt x="106" y="155"/>
                  </a:cubicBezTo>
                  <a:cubicBezTo>
                    <a:pt x="86" y="157"/>
                    <a:pt x="86" y="157"/>
                    <a:pt x="86" y="157"/>
                  </a:cubicBezTo>
                  <a:cubicBezTo>
                    <a:pt x="79" y="173"/>
                    <a:pt x="79" y="173"/>
                    <a:pt x="79" y="173"/>
                  </a:cubicBezTo>
                  <a:cubicBezTo>
                    <a:pt x="76" y="173"/>
                    <a:pt x="74" y="172"/>
                    <a:pt x="71" y="172"/>
                  </a:cubicBezTo>
                  <a:cubicBezTo>
                    <a:pt x="69" y="171"/>
                    <a:pt x="66" y="170"/>
                    <a:pt x="63" y="170"/>
                  </a:cubicBezTo>
                  <a:cubicBezTo>
                    <a:pt x="63" y="152"/>
                    <a:pt x="63" y="152"/>
                    <a:pt x="63" y="152"/>
                  </a:cubicBezTo>
                  <a:cubicBezTo>
                    <a:pt x="46" y="143"/>
                    <a:pt x="46" y="143"/>
                    <a:pt x="46" y="143"/>
                  </a:cubicBezTo>
                  <a:cubicBezTo>
                    <a:pt x="31" y="151"/>
                    <a:pt x="31" y="151"/>
                    <a:pt x="31" y="151"/>
                  </a:cubicBezTo>
                  <a:cubicBezTo>
                    <a:pt x="27" y="148"/>
                    <a:pt x="24" y="144"/>
                    <a:pt x="21" y="139"/>
                  </a:cubicBezTo>
                  <a:cubicBezTo>
                    <a:pt x="31" y="125"/>
                    <a:pt x="31" y="125"/>
                    <a:pt x="31" y="125"/>
                  </a:cubicBezTo>
                  <a:cubicBezTo>
                    <a:pt x="23" y="107"/>
                    <a:pt x="23" y="107"/>
                    <a:pt x="23" y="107"/>
                  </a:cubicBezTo>
                  <a:cubicBezTo>
                    <a:pt x="5" y="106"/>
                    <a:pt x="5" y="106"/>
                    <a:pt x="5" y="106"/>
                  </a:cubicBezTo>
                  <a:cubicBezTo>
                    <a:pt x="4" y="100"/>
                    <a:pt x="4" y="95"/>
                    <a:pt x="4" y="90"/>
                  </a:cubicBezTo>
                  <a:cubicBezTo>
                    <a:pt x="20" y="84"/>
                    <a:pt x="20" y="84"/>
                    <a:pt x="20" y="84"/>
                  </a:cubicBezTo>
                  <a:cubicBezTo>
                    <a:pt x="24" y="65"/>
                    <a:pt x="24" y="65"/>
                    <a:pt x="24" y="65"/>
                  </a:cubicBezTo>
                  <a:cubicBezTo>
                    <a:pt x="11" y="54"/>
                    <a:pt x="11" y="54"/>
                    <a:pt x="11" y="54"/>
                  </a:cubicBezTo>
                  <a:cubicBezTo>
                    <a:pt x="13" y="49"/>
                    <a:pt x="16" y="44"/>
                    <a:pt x="19" y="40"/>
                  </a:cubicBezTo>
                  <a:cubicBezTo>
                    <a:pt x="36" y="45"/>
                    <a:pt x="36" y="45"/>
                    <a:pt x="36" y="45"/>
                  </a:cubicBezTo>
                  <a:cubicBezTo>
                    <a:pt x="50" y="32"/>
                    <a:pt x="50" y="32"/>
                    <a:pt x="50" y="32"/>
                  </a:cubicBezTo>
                  <a:cubicBezTo>
                    <a:pt x="46" y="15"/>
                    <a:pt x="46" y="15"/>
                    <a:pt x="46" y="15"/>
                  </a:cubicBezTo>
                  <a:cubicBezTo>
                    <a:pt x="51" y="12"/>
                    <a:pt x="56" y="10"/>
                    <a:pt x="61" y="8"/>
                  </a:cubicBezTo>
                  <a:cubicBezTo>
                    <a:pt x="71" y="22"/>
                    <a:pt x="71" y="22"/>
                    <a:pt x="71" y="22"/>
                  </a:cubicBezTo>
                  <a:cubicBezTo>
                    <a:pt x="91" y="20"/>
                    <a:pt x="91" y="20"/>
                    <a:pt x="91" y="20"/>
                  </a:cubicBezTo>
                  <a:cubicBezTo>
                    <a:pt x="98" y="4"/>
                    <a:pt x="98" y="4"/>
                    <a:pt x="98" y="4"/>
                  </a:cubicBezTo>
                  <a:cubicBezTo>
                    <a:pt x="101" y="4"/>
                    <a:pt x="103" y="5"/>
                    <a:pt x="106" y="5"/>
                  </a:cubicBezTo>
                  <a:cubicBezTo>
                    <a:pt x="109" y="6"/>
                    <a:pt x="111" y="6"/>
                    <a:pt x="114" y="7"/>
                  </a:cubicBezTo>
                  <a:cubicBezTo>
                    <a:pt x="114" y="25"/>
                    <a:pt x="114" y="25"/>
                    <a:pt x="114" y="25"/>
                  </a:cubicBezTo>
                  <a:cubicBezTo>
                    <a:pt x="131" y="34"/>
                    <a:pt x="131" y="34"/>
                    <a:pt x="131" y="34"/>
                  </a:cubicBezTo>
                  <a:cubicBezTo>
                    <a:pt x="146" y="26"/>
                    <a:pt x="146" y="26"/>
                    <a:pt x="146" y="26"/>
                  </a:cubicBezTo>
                  <a:cubicBezTo>
                    <a:pt x="145" y="25"/>
                    <a:pt x="144" y="24"/>
                    <a:pt x="143" y="23"/>
                  </a:cubicBezTo>
                  <a:cubicBezTo>
                    <a:pt x="131" y="30"/>
                    <a:pt x="131" y="30"/>
                    <a:pt x="131" y="30"/>
                  </a:cubicBezTo>
                  <a:cubicBezTo>
                    <a:pt x="118" y="22"/>
                    <a:pt x="118" y="22"/>
                    <a:pt x="118" y="22"/>
                  </a:cubicBezTo>
                  <a:cubicBezTo>
                    <a:pt x="118" y="7"/>
                    <a:pt x="118" y="7"/>
                    <a:pt x="118" y="7"/>
                  </a:cubicBezTo>
                  <a:cubicBezTo>
                    <a:pt x="121" y="5"/>
                    <a:pt x="121" y="5"/>
                    <a:pt x="121" y="5"/>
                  </a:cubicBezTo>
                  <a:cubicBezTo>
                    <a:pt x="117" y="4"/>
                    <a:pt x="117" y="4"/>
                    <a:pt x="117" y="4"/>
                  </a:cubicBezTo>
                  <a:cubicBezTo>
                    <a:pt x="113" y="3"/>
                    <a:pt x="110" y="2"/>
                    <a:pt x="107" y="1"/>
                  </a:cubicBezTo>
                  <a:cubicBezTo>
                    <a:pt x="104" y="1"/>
                    <a:pt x="100" y="0"/>
                    <a:pt x="96" y="0"/>
                  </a:cubicBezTo>
                  <a:cubicBezTo>
                    <a:pt x="92" y="0"/>
                    <a:pt x="92" y="0"/>
                    <a:pt x="92"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6" name="Freeform 42"/>
            <p:cNvSpPr>
              <a:spLocks noEditPoints="1"/>
            </p:cNvSpPr>
            <p:nvPr/>
          </p:nvSpPr>
          <p:spPr bwMode="auto">
            <a:xfrm>
              <a:off x="2377" y="1569"/>
              <a:ext cx="283" cy="264"/>
            </a:xfrm>
            <a:custGeom>
              <a:avLst/>
              <a:gdLst>
                <a:gd name="T0" fmla="*/ 768 w 119"/>
                <a:gd name="T1" fmla="*/ 1437 h 111"/>
                <a:gd name="T2" fmla="*/ 226 w 119"/>
                <a:gd name="T3" fmla="*/ 1170 h 111"/>
                <a:gd name="T4" fmla="*/ 78 w 119"/>
                <a:gd name="T5" fmla="*/ 673 h 111"/>
                <a:gd name="T6" fmla="*/ 333 w 119"/>
                <a:gd name="T7" fmla="*/ 214 h 111"/>
                <a:gd name="T8" fmla="*/ 768 w 119"/>
                <a:gd name="T9" fmla="*/ 57 h 111"/>
                <a:gd name="T10" fmla="*/ 1306 w 119"/>
                <a:gd name="T11" fmla="*/ 323 h 111"/>
                <a:gd name="T12" fmla="*/ 1199 w 119"/>
                <a:gd name="T13" fmla="*/ 1280 h 111"/>
                <a:gd name="T14" fmla="*/ 768 w 119"/>
                <a:gd name="T15" fmla="*/ 1437 h 111"/>
                <a:gd name="T16" fmla="*/ 768 w 119"/>
                <a:gd name="T17" fmla="*/ 0 h 111"/>
                <a:gd name="T18" fmla="*/ 295 w 119"/>
                <a:gd name="T19" fmla="*/ 164 h 111"/>
                <a:gd name="T20" fmla="*/ 29 w 119"/>
                <a:gd name="T21" fmla="*/ 661 h 111"/>
                <a:gd name="T22" fmla="*/ 185 w 119"/>
                <a:gd name="T23" fmla="*/ 1211 h 111"/>
                <a:gd name="T24" fmla="*/ 768 w 119"/>
                <a:gd name="T25" fmla="*/ 1494 h 111"/>
                <a:gd name="T26" fmla="*/ 1222 w 119"/>
                <a:gd name="T27" fmla="*/ 1318 h 111"/>
                <a:gd name="T28" fmla="*/ 1346 w 119"/>
                <a:gd name="T29" fmla="*/ 283 h 111"/>
                <a:gd name="T30" fmla="*/ 768 w 119"/>
                <a:gd name="T31" fmla="*/ 0 h 11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19" h="111">
                  <a:moveTo>
                    <a:pt x="57" y="107"/>
                  </a:moveTo>
                  <a:cubicBezTo>
                    <a:pt x="41" y="107"/>
                    <a:pt x="27" y="100"/>
                    <a:pt x="17" y="87"/>
                  </a:cubicBezTo>
                  <a:cubicBezTo>
                    <a:pt x="8" y="77"/>
                    <a:pt x="4" y="63"/>
                    <a:pt x="6" y="50"/>
                  </a:cubicBezTo>
                  <a:cubicBezTo>
                    <a:pt x="7" y="36"/>
                    <a:pt x="14" y="24"/>
                    <a:pt x="25" y="16"/>
                  </a:cubicBezTo>
                  <a:cubicBezTo>
                    <a:pt x="34" y="8"/>
                    <a:pt x="45" y="4"/>
                    <a:pt x="57" y="4"/>
                  </a:cubicBezTo>
                  <a:cubicBezTo>
                    <a:pt x="72" y="4"/>
                    <a:pt x="87" y="11"/>
                    <a:pt x="97" y="24"/>
                  </a:cubicBezTo>
                  <a:cubicBezTo>
                    <a:pt x="114" y="46"/>
                    <a:pt x="111" y="78"/>
                    <a:pt x="89" y="95"/>
                  </a:cubicBezTo>
                  <a:cubicBezTo>
                    <a:pt x="79" y="103"/>
                    <a:pt x="68" y="107"/>
                    <a:pt x="57" y="107"/>
                  </a:cubicBezTo>
                  <a:moveTo>
                    <a:pt x="57" y="0"/>
                  </a:moveTo>
                  <a:cubicBezTo>
                    <a:pt x="44" y="0"/>
                    <a:pt x="32" y="5"/>
                    <a:pt x="22" y="12"/>
                  </a:cubicBezTo>
                  <a:cubicBezTo>
                    <a:pt x="11" y="22"/>
                    <a:pt x="4" y="35"/>
                    <a:pt x="2" y="49"/>
                  </a:cubicBezTo>
                  <a:cubicBezTo>
                    <a:pt x="0" y="64"/>
                    <a:pt x="4" y="78"/>
                    <a:pt x="14" y="90"/>
                  </a:cubicBezTo>
                  <a:cubicBezTo>
                    <a:pt x="24" y="103"/>
                    <a:pt x="40" y="111"/>
                    <a:pt x="57" y="111"/>
                  </a:cubicBezTo>
                  <a:cubicBezTo>
                    <a:pt x="69" y="111"/>
                    <a:pt x="81" y="106"/>
                    <a:pt x="91" y="98"/>
                  </a:cubicBezTo>
                  <a:cubicBezTo>
                    <a:pt x="115" y="80"/>
                    <a:pt x="119" y="45"/>
                    <a:pt x="100" y="21"/>
                  </a:cubicBezTo>
                  <a:cubicBezTo>
                    <a:pt x="89" y="8"/>
                    <a:pt x="74" y="0"/>
                    <a:pt x="57"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7" name="Freeform 43"/>
            <p:cNvSpPr>
              <a:spLocks noEditPoints="1"/>
            </p:cNvSpPr>
            <p:nvPr/>
          </p:nvSpPr>
          <p:spPr bwMode="auto">
            <a:xfrm>
              <a:off x="2399" y="1591"/>
              <a:ext cx="237" cy="220"/>
            </a:xfrm>
            <a:custGeom>
              <a:avLst/>
              <a:gdLst>
                <a:gd name="T0" fmla="*/ 640 w 100"/>
                <a:gd name="T1" fmla="*/ 766 h 93"/>
                <a:gd name="T2" fmla="*/ 505 w 100"/>
                <a:gd name="T3" fmla="*/ 717 h 93"/>
                <a:gd name="T4" fmla="*/ 476 w 100"/>
                <a:gd name="T5" fmla="*/ 594 h 93"/>
                <a:gd name="T6" fmla="*/ 533 w 100"/>
                <a:gd name="T7" fmla="*/ 492 h 93"/>
                <a:gd name="T8" fmla="*/ 640 w 100"/>
                <a:gd name="T9" fmla="*/ 447 h 93"/>
                <a:gd name="T10" fmla="*/ 758 w 100"/>
                <a:gd name="T11" fmla="*/ 516 h 93"/>
                <a:gd name="T12" fmla="*/ 730 w 100"/>
                <a:gd name="T13" fmla="*/ 738 h 93"/>
                <a:gd name="T14" fmla="*/ 640 w 100"/>
                <a:gd name="T15" fmla="*/ 766 h 93"/>
                <a:gd name="T16" fmla="*/ 640 w 100"/>
                <a:gd name="T17" fmla="*/ 397 h 93"/>
                <a:gd name="T18" fmla="*/ 505 w 100"/>
                <a:gd name="T19" fmla="*/ 447 h 93"/>
                <a:gd name="T20" fmla="*/ 427 w 100"/>
                <a:gd name="T21" fmla="*/ 594 h 93"/>
                <a:gd name="T22" fmla="*/ 467 w 100"/>
                <a:gd name="T23" fmla="*/ 738 h 93"/>
                <a:gd name="T24" fmla="*/ 640 w 100"/>
                <a:gd name="T25" fmla="*/ 823 h 93"/>
                <a:gd name="T26" fmla="*/ 770 w 100"/>
                <a:gd name="T27" fmla="*/ 783 h 93"/>
                <a:gd name="T28" fmla="*/ 799 w 100"/>
                <a:gd name="T29" fmla="*/ 475 h 93"/>
                <a:gd name="T30" fmla="*/ 640 w 100"/>
                <a:gd name="T31" fmla="*/ 397 h 93"/>
                <a:gd name="T32" fmla="*/ 640 w 100"/>
                <a:gd name="T33" fmla="*/ 1180 h 93"/>
                <a:gd name="T34" fmla="*/ 185 w 100"/>
                <a:gd name="T35" fmla="*/ 968 h 93"/>
                <a:gd name="T36" fmla="*/ 66 w 100"/>
                <a:gd name="T37" fmla="*/ 554 h 93"/>
                <a:gd name="T38" fmla="*/ 282 w 100"/>
                <a:gd name="T39" fmla="*/ 173 h 93"/>
                <a:gd name="T40" fmla="*/ 640 w 100"/>
                <a:gd name="T41" fmla="*/ 50 h 93"/>
                <a:gd name="T42" fmla="*/ 1078 w 100"/>
                <a:gd name="T43" fmla="*/ 263 h 93"/>
                <a:gd name="T44" fmla="*/ 984 w 100"/>
                <a:gd name="T45" fmla="*/ 1057 h 93"/>
                <a:gd name="T46" fmla="*/ 640 w 100"/>
                <a:gd name="T47" fmla="*/ 1180 h 93"/>
                <a:gd name="T48" fmla="*/ 640 w 100"/>
                <a:gd name="T49" fmla="*/ 0 h 93"/>
                <a:gd name="T50" fmla="*/ 254 w 100"/>
                <a:gd name="T51" fmla="*/ 135 h 93"/>
                <a:gd name="T52" fmla="*/ 12 w 100"/>
                <a:gd name="T53" fmla="*/ 542 h 93"/>
                <a:gd name="T54" fmla="*/ 147 w 100"/>
                <a:gd name="T55" fmla="*/ 991 h 93"/>
                <a:gd name="T56" fmla="*/ 640 w 100"/>
                <a:gd name="T57" fmla="*/ 1230 h 93"/>
                <a:gd name="T58" fmla="*/ 1021 w 100"/>
                <a:gd name="T59" fmla="*/ 1098 h 93"/>
                <a:gd name="T60" fmla="*/ 1119 w 100"/>
                <a:gd name="T61" fmla="*/ 225 h 93"/>
                <a:gd name="T62" fmla="*/ 640 w 100"/>
                <a:gd name="T63" fmla="*/ 0 h 9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0" h="93">
                  <a:moveTo>
                    <a:pt x="48" y="58"/>
                  </a:moveTo>
                  <a:cubicBezTo>
                    <a:pt x="44" y="58"/>
                    <a:pt x="41" y="57"/>
                    <a:pt x="38" y="54"/>
                  </a:cubicBezTo>
                  <a:cubicBezTo>
                    <a:pt x="36" y="51"/>
                    <a:pt x="35" y="48"/>
                    <a:pt x="36" y="45"/>
                  </a:cubicBezTo>
                  <a:cubicBezTo>
                    <a:pt x="36" y="42"/>
                    <a:pt x="38" y="39"/>
                    <a:pt x="40" y="37"/>
                  </a:cubicBezTo>
                  <a:cubicBezTo>
                    <a:pt x="42" y="35"/>
                    <a:pt x="45" y="34"/>
                    <a:pt x="48" y="34"/>
                  </a:cubicBezTo>
                  <a:cubicBezTo>
                    <a:pt x="51" y="34"/>
                    <a:pt x="55" y="36"/>
                    <a:pt x="57" y="39"/>
                  </a:cubicBezTo>
                  <a:cubicBezTo>
                    <a:pt x="61" y="44"/>
                    <a:pt x="60" y="52"/>
                    <a:pt x="55" y="56"/>
                  </a:cubicBezTo>
                  <a:cubicBezTo>
                    <a:pt x="53" y="57"/>
                    <a:pt x="50" y="58"/>
                    <a:pt x="48" y="58"/>
                  </a:cubicBezTo>
                  <a:moveTo>
                    <a:pt x="48" y="30"/>
                  </a:moveTo>
                  <a:cubicBezTo>
                    <a:pt x="44" y="30"/>
                    <a:pt x="41" y="32"/>
                    <a:pt x="38" y="34"/>
                  </a:cubicBezTo>
                  <a:cubicBezTo>
                    <a:pt x="34" y="37"/>
                    <a:pt x="32" y="40"/>
                    <a:pt x="32" y="45"/>
                  </a:cubicBezTo>
                  <a:cubicBezTo>
                    <a:pt x="31" y="49"/>
                    <a:pt x="33" y="53"/>
                    <a:pt x="35" y="56"/>
                  </a:cubicBezTo>
                  <a:cubicBezTo>
                    <a:pt x="38" y="60"/>
                    <a:pt x="43" y="62"/>
                    <a:pt x="48" y="62"/>
                  </a:cubicBezTo>
                  <a:cubicBezTo>
                    <a:pt x="51" y="62"/>
                    <a:pt x="55" y="61"/>
                    <a:pt x="58" y="59"/>
                  </a:cubicBezTo>
                  <a:cubicBezTo>
                    <a:pt x="64" y="53"/>
                    <a:pt x="66" y="43"/>
                    <a:pt x="60" y="36"/>
                  </a:cubicBezTo>
                  <a:cubicBezTo>
                    <a:pt x="57" y="33"/>
                    <a:pt x="53" y="30"/>
                    <a:pt x="48" y="30"/>
                  </a:cubicBezTo>
                  <a:moveTo>
                    <a:pt x="48" y="89"/>
                  </a:moveTo>
                  <a:cubicBezTo>
                    <a:pt x="35" y="89"/>
                    <a:pt x="23" y="83"/>
                    <a:pt x="14" y="73"/>
                  </a:cubicBezTo>
                  <a:cubicBezTo>
                    <a:pt x="7" y="64"/>
                    <a:pt x="4" y="53"/>
                    <a:pt x="5" y="42"/>
                  </a:cubicBezTo>
                  <a:cubicBezTo>
                    <a:pt x="7" y="30"/>
                    <a:pt x="12" y="20"/>
                    <a:pt x="21" y="13"/>
                  </a:cubicBezTo>
                  <a:cubicBezTo>
                    <a:pt x="29" y="7"/>
                    <a:pt x="38" y="4"/>
                    <a:pt x="48" y="4"/>
                  </a:cubicBezTo>
                  <a:cubicBezTo>
                    <a:pt x="61" y="4"/>
                    <a:pt x="73" y="10"/>
                    <a:pt x="81" y="20"/>
                  </a:cubicBezTo>
                  <a:cubicBezTo>
                    <a:pt x="96" y="38"/>
                    <a:pt x="93" y="65"/>
                    <a:pt x="74" y="80"/>
                  </a:cubicBezTo>
                  <a:cubicBezTo>
                    <a:pt x="67" y="86"/>
                    <a:pt x="57" y="89"/>
                    <a:pt x="48" y="89"/>
                  </a:cubicBezTo>
                  <a:moveTo>
                    <a:pt x="48" y="0"/>
                  </a:moveTo>
                  <a:cubicBezTo>
                    <a:pt x="37" y="0"/>
                    <a:pt x="27" y="3"/>
                    <a:pt x="19" y="10"/>
                  </a:cubicBezTo>
                  <a:cubicBezTo>
                    <a:pt x="9" y="18"/>
                    <a:pt x="3" y="29"/>
                    <a:pt x="1" y="41"/>
                  </a:cubicBezTo>
                  <a:cubicBezTo>
                    <a:pt x="0" y="54"/>
                    <a:pt x="4" y="66"/>
                    <a:pt x="11" y="75"/>
                  </a:cubicBezTo>
                  <a:cubicBezTo>
                    <a:pt x="20" y="87"/>
                    <a:pt x="33" y="93"/>
                    <a:pt x="48" y="93"/>
                  </a:cubicBezTo>
                  <a:cubicBezTo>
                    <a:pt x="58" y="93"/>
                    <a:pt x="68" y="89"/>
                    <a:pt x="77" y="83"/>
                  </a:cubicBezTo>
                  <a:cubicBezTo>
                    <a:pt x="97" y="67"/>
                    <a:pt x="100" y="37"/>
                    <a:pt x="84" y="17"/>
                  </a:cubicBezTo>
                  <a:cubicBezTo>
                    <a:pt x="75" y="6"/>
                    <a:pt x="62" y="0"/>
                    <a:pt x="48"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8" name="Freeform 44"/>
            <p:cNvSpPr>
              <a:spLocks noEditPoints="1"/>
            </p:cNvSpPr>
            <p:nvPr/>
          </p:nvSpPr>
          <p:spPr bwMode="auto">
            <a:xfrm>
              <a:off x="2527" y="926"/>
              <a:ext cx="719" cy="717"/>
            </a:xfrm>
            <a:custGeom>
              <a:avLst/>
              <a:gdLst>
                <a:gd name="T0" fmla="*/ 895 w 303"/>
                <a:gd name="T1" fmla="*/ 1781 h 302"/>
                <a:gd name="T2" fmla="*/ 2995 w 303"/>
                <a:gd name="T3" fmla="*/ 1391 h 302"/>
                <a:gd name="T4" fmla="*/ 2017 w 303"/>
                <a:gd name="T5" fmla="*/ 829 h 302"/>
                <a:gd name="T6" fmla="*/ 1099 w 303"/>
                <a:gd name="T7" fmla="*/ 2756 h 302"/>
                <a:gd name="T8" fmla="*/ 2764 w 303"/>
                <a:gd name="T9" fmla="*/ 2942 h 302"/>
                <a:gd name="T10" fmla="*/ 2017 w 303"/>
                <a:gd name="T11" fmla="*/ 829 h 302"/>
                <a:gd name="T12" fmla="*/ 2219 w 303"/>
                <a:gd name="T13" fmla="*/ 50 h 302"/>
                <a:gd name="T14" fmla="*/ 2617 w 303"/>
                <a:gd name="T15" fmla="*/ 537 h 302"/>
                <a:gd name="T16" fmla="*/ 3609 w 303"/>
                <a:gd name="T17" fmla="*/ 845 h 302"/>
                <a:gd name="T18" fmla="*/ 3941 w 303"/>
                <a:gd name="T19" fmla="*/ 1607 h 302"/>
                <a:gd name="T20" fmla="*/ 3524 w 303"/>
                <a:gd name="T21" fmla="*/ 2543 h 302"/>
                <a:gd name="T22" fmla="*/ 3249 w 303"/>
                <a:gd name="T23" fmla="*/ 3039 h 302"/>
                <a:gd name="T24" fmla="*/ 2646 w 303"/>
                <a:gd name="T25" fmla="*/ 3896 h 302"/>
                <a:gd name="T26" fmla="*/ 2404 w 303"/>
                <a:gd name="T27" fmla="*/ 3561 h 302"/>
                <a:gd name="T28" fmla="*/ 1616 w 303"/>
                <a:gd name="T29" fmla="*/ 3946 h 302"/>
                <a:gd name="T30" fmla="*/ 1054 w 303"/>
                <a:gd name="T31" fmla="*/ 3281 h 302"/>
                <a:gd name="T32" fmla="*/ 681 w 303"/>
                <a:gd name="T33" fmla="*/ 3466 h 302"/>
                <a:gd name="T34" fmla="*/ 496 w 303"/>
                <a:gd name="T35" fmla="*/ 2464 h 302"/>
                <a:gd name="T36" fmla="*/ 439 w 303"/>
                <a:gd name="T37" fmla="*/ 1916 h 302"/>
                <a:gd name="T38" fmla="*/ 418 w 303"/>
                <a:gd name="T39" fmla="*/ 886 h 302"/>
                <a:gd name="T40" fmla="*/ 1030 w 303"/>
                <a:gd name="T41" fmla="*/ 321 h 302"/>
                <a:gd name="T42" fmla="*/ 2140 w 303"/>
                <a:gd name="T43" fmla="*/ 0 h 302"/>
                <a:gd name="T44" fmla="*/ 1656 w 303"/>
                <a:gd name="T45" fmla="*/ 418 h 302"/>
                <a:gd name="T46" fmla="*/ 1402 w 303"/>
                <a:gd name="T47" fmla="*/ 95 h 302"/>
                <a:gd name="T48" fmla="*/ 975 w 303"/>
                <a:gd name="T49" fmla="*/ 332 h 302"/>
                <a:gd name="T50" fmla="*/ 439 w 303"/>
                <a:gd name="T51" fmla="*/ 829 h 302"/>
                <a:gd name="T52" fmla="*/ 157 w 303"/>
                <a:gd name="T53" fmla="*/ 1230 h 302"/>
                <a:gd name="T54" fmla="*/ 467 w 303"/>
                <a:gd name="T55" fmla="*/ 1510 h 302"/>
                <a:gd name="T56" fmla="*/ 0 w 303"/>
                <a:gd name="T57" fmla="*/ 1956 h 302"/>
                <a:gd name="T58" fmla="*/ 66 w 303"/>
                <a:gd name="T59" fmla="*/ 2514 h 302"/>
                <a:gd name="T60" fmla="*/ 615 w 303"/>
                <a:gd name="T61" fmla="*/ 2851 h 302"/>
                <a:gd name="T62" fmla="*/ 373 w 303"/>
                <a:gd name="T63" fmla="*/ 3196 h 302"/>
                <a:gd name="T64" fmla="*/ 693 w 303"/>
                <a:gd name="T65" fmla="*/ 3535 h 302"/>
                <a:gd name="T66" fmla="*/ 738 w 303"/>
                <a:gd name="T67" fmla="*/ 3535 h 302"/>
                <a:gd name="T68" fmla="*/ 1362 w 303"/>
                <a:gd name="T69" fmla="*/ 3535 h 302"/>
                <a:gd name="T70" fmla="*/ 1374 w 303"/>
                <a:gd name="T71" fmla="*/ 3934 h 302"/>
                <a:gd name="T72" fmla="*/ 1898 w 303"/>
                <a:gd name="T73" fmla="*/ 4041 h 302"/>
                <a:gd name="T74" fmla="*/ 2375 w 303"/>
                <a:gd name="T75" fmla="*/ 3625 h 302"/>
                <a:gd name="T76" fmla="*/ 2591 w 303"/>
                <a:gd name="T77" fmla="*/ 3922 h 302"/>
                <a:gd name="T78" fmla="*/ 3059 w 303"/>
                <a:gd name="T79" fmla="*/ 3761 h 302"/>
                <a:gd name="T80" fmla="*/ 2978 w 303"/>
                <a:gd name="T81" fmla="*/ 3348 h 302"/>
                <a:gd name="T82" fmla="*/ 3621 w 303"/>
                <a:gd name="T83" fmla="*/ 3264 h 302"/>
                <a:gd name="T84" fmla="*/ 3901 w 303"/>
                <a:gd name="T85" fmla="*/ 2756 h 302"/>
                <a:gd name="T86" fmla="*/ 3659 w 303"/>
                <a:gd name="T87" fmla="*/ 2170 h 302"/>
                <a:gd name="T88" fmla="*/ 4048 w 303"/>
                <a:gd name="T89" fmla="*/ 2035 h 302"/>
                <a:gd name="T90" fmla="*/ 3941 w 303"/>
                <a:gd name="T91" fmla="*/ 1550 h 302"/>
                <a:gd name="T92" fmla="*/ 3650 w 303"/>
                <a:gd name="T93" fmla="*/ 886 h 302"/>
                <a:gd name="T94" fmla="*/ 3355 w 303"/>
                <a:gd name="T95" fmla="*/ 496 h 302"/>
                <a:gd name="T96" fmla="*/ 2995 w 303"/>
                <a:gd name="T97" fmla="*/ 693 h 302"/>
                <a:gd name="T98" fmla="*/ 2715 w 303"/>
                <a:gd name="T99" fmla="*/ 119 h 302"/>
                <a:gd name="T100" fmla="*/ 2190 w 303"/>
                <a:gd name="T101" fmla="*/ 0 h 3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03" h="302">
                  <a:moveTo>
                    <a:pt x="151" y="237"/>
                  </a:moveTo>
                  <a:cubicBezTo>
                    <a:pt x="145" y="237"/>
                    <a:pt x="139" y="236"/>
                    <a:pt x="133" y="235"/>
                  </a:cubicBezTo>
                  <a:cubicBezTo>
                    <a:pt x="87" y="225"/>
                    <a:pt x="57" y="179"/>
                    <a:pt x="67" y="133"/>
                  </a:cubicBezTo>
                  <a:cubicBezTo>
                    <a:pt x="75" y="93"/>
                    <a:pt x="111" y="65"/>
                    <a:pt x="151" y="65"/>
                  </a:cubicBezTo>
                  <a:cubicBezTo>
                    <a:pt x="157" y="65"/>
                    <a:pt x="163" y="65"/>
                    <a:pt x="169" y="66"/>
                  </a:cubicBezTo>
                  <a:cubicBezTo>
                    <a:pt x="192" y="71"/>
                    <a:pt x="211" y="84"/>
                    <a:pt x="224" y="104"/>
                  </a:cubicBezTo>
                  <a:cubicBezTo>
                    <a:pt x="236" y="123"/>
                    <a:pt x="240" y="146"/>
                    <a:pt x="236" y="169"/>
                  </a:cubicBezTo>
                  <a:cubicBezTo>
                    <a:pt x="227" y="208"/>
                    <a:pt x="192" y="237"/>
                    <a:pt x="151" y="237"/>
                  </a:cubicBezTo>
                  <a:moveTo>
                    <a:pt x="151" y="62"/>
                  </a:moveTo>
                  <a:cubicBezTo>
                    <a:pt x="131" y="62"/>
                    <a:pt x="112" y="68"/>
                    <a:pt x="96" y="81"/>
                  </a:cubicBezTo>
                  <a:cubicBezTo>
                    <a:pt x="77" y="96"/>
                    <a:pt x="65" y="117"/>
                    <a:pt x="63" y="141"/>
                  </a:cubicBezTo>
                  <a:cubicBezTo>
                    <a:pt x="60" y="164"/>
                    <a:pt x="67" y="188"/>
                    <a:pt x="82" y="206"/>
                  </a:cubicBezTo>
                  <a:cubicBezTo>
                    <a:pt x="99" y="228"/>
                    <a:pt x="124" y="240"/>
                    <a:pt x="151" y="240"/>
                  </a:cubicBezTo>
                  <a:cubicBezTo>
                    <a:pt x="151" y="240"/>
                    <a:pt x="151" y="240"/>
                    <a:pt x="151" y="240"/>
                  </a:cubicBezTo>
                  <a:cubicBezTo>
                    <a:pt x="172" y="240"/>
                    <a:pt x="191" y="233"/>
                    <a:pt x="207" y="220"/>
                  </a:cubicBezTo>
                  <a:cubicBezTo>
                    <a:pt x="225" y="206"/>
                    <a:pt x="237" y="184"/>
                    <a:pt x="240" y="161"/>
                  </a:cubicBezTo>
                  <a:cubicBezTo>
                    <a:pt x="242" y="137"/>
                    <a:pt x="236" y="114"/>
                    <a:pt x="221" y="95"/>
                  </a:cubicBezTo>
                  <a:cubicBezTo>
                    <a:pt x="204" y="74"/>
                    <a:pt x="179" y="62"/>
                    <a:pt x="151" y="62"/>
                  </a:cubicBezTo>
                  <a:moveTo>
                    <a:pt x="122" y="35"/>
                  </a:moveTo>
                  <a:cubicBezTo>
                    <a:pt x="154" y="32"/>
                    <a:pt x="154" y="32"/>
                    <a:pt x="154" y="32"/>
                  </a:cubicBezTo>
                  <a:cubicBezTo>
                    <a:pt x="166" y="4"/>
                    <a:pt x="166" y="4"/>
                    <a:pt x="166" y="4"/>
                  </a:cubicBezTo>
                  <a:cubicBezTo>
                    <a:pt x="172" y="5"/>
                    <a:pt x="177" y="6"/>
                    <a:pt x="182" y="7"/>
                  </a:cubicBezTo>
                  <a:cubicBezTo>
                    <a:pt x="186" y="8"/>
                    <a:pt x="191" y="9"/>
                    <a:pt x="196" y="10"/>
                  </a:cubicBezTo>
                  <a:cubicBezTo>
                    <a:pt x="196" y="40"/>
                    <a:pt x="196" y="40"/>
                    <a:pt x="196" y="40"/>
                  </a:cubicBezTo>
                  <a:cubicBezTo>
                    <a:pt x="224" y="56"/>
                    <a:pt x="224" y="56"/>
                    <a:pt x="224" y="56"/>
                  </a:cubicBezTo>
                  <a:cubicBezTo>
                    <a:pt x="249" y="41"/>
                    <a:pt x="249" y="41"/>
                    <a:pt x="249" y="41"/>
                  </a:cubicBezTo>
                  <a:cubicBezTo>
                    <a:pt x="257" y="48"/>
                    <a:pt x="264" y="55"/>
                    <a:pt x="270" y="63"/>
                  </a:cubicBezTo>
                  <a:cubicBezTo>
                    <a:pt x="252" y="88"/>
                    <a:pt x="252" y="88"/>
                    <a:pt x="252" y="88"/>
                  </a:cubicBezTo>
                  <a:cubicBezTo>
                    <a:pt x="265" y="117"/>
                    <a:pt x="265" y="117"/>
                    <a:pt x="265" y="117"/>
                  </a:cubicBezTo>
                  <a:cubicBezTo>
                    <a:pt x="295" y="120"/>
                    <a:pt x="295" y="120"/>
                    <a:pt x="295" y="120"/>
                  </a:cubicBezTo>
                  <a:cubicBezTo>
                    <a:pt x="297" y="130"/>
                    <a:pt x="298" y="140"/>
                    <a:pt x="299" y="150"/>
                  </a:cubicBezTo>
                  <a:cubicBezTo>
                    <a:pt x="270" y="159"/>
                    <a:pt x="270" y="159"/>
                    <a:pt x="270" y="159"/>
                  </a:cubicBezTo>
                  <a:cubicBezTo>
                    <a:pt x="264" y="190"/>
                    <a:pt x="264" y="190"/>
                    <a:pt x="264" y="190"/>
                  </a:cubicBezTo>
                  <a:cubicBezTo>
                    <a:pt x="286" y="210"/>
                    <a:pt x="286" y="210"/>
                    <a:pt x="286" y="210"/>
                  </a:cubicBezTo>
                  <a:cubicBezTo>
                    <a:pt x="282" y="220"/>
                    <a:pt x="277" y="228"/>
                    <a:pt x="271" y="237"/>
                  </a:cubicBezTo>
                  <a:cubicBezTo>
                    <a:pt x="243" y="227"/>
                    <a:pt x="243" y="227"/>
                    <a:pt x="243" y="227"/>
                  </a:cubicBezTo>
                  <a:cubicBezTo>
                    <a:pt x="219" y="249"/>
                    <a:pt x="219" y="249"/>
                    <a:pt x="219" y="249"/>
                  </a:cubicBezTo>
                  <a:cubicBezTo>
                    <a:pt x="225" y="278"/>
                    <a:pt x="225" y="278"/>
                    <a:pt x="225" y="278"/>
                  </a:cubicBezTo>
                  <a:cubicBezTo>
                    <a:pt x="216" y="283"/>
                    <a:pt x="207" y="287"/>
                    <a:pt x="198" y="291"/>
                  </a:cubicBezTo>
                  <a:cubicBezTo>
                    <a:pt x="191" y="282"/>
                    <a:pt x="191" y="282"/>
                    <a:pt x="191" y="282"/>
                  </a:cubicBezTo>
                  <a:cubicBezTo>
                    <a:pt x="191" y="282"/>
                    <a:pt x="191" y="282"/>
                    <a:pt x="191" y="282"/>
                  </a:cubicBezTo>
                  <a:cubicBezTo>
                    <a:pt x="180" y="266"/>
                    <a:pt x="180" y="266"/>
                    <a:pt x="180" y="266"/>
                  </a:cubicBezTo>
                  <a:cubicBezTo>
                    <a:pt x="148" y="270"/>
                    <a:pt x="148" y="270"/>
                    <a:pt x="148" y="270"/>
                  </a:cubicBezTo>
                  <a:cubicBezTo>
                    <a:pt x="136" y="297"/>
                    <a:pt x="136" y="297"/>
                    <a:pt x="136" y="297"/>
                  </a:cubicBezTo>
                  <a:cubicBezTo>
                    <a:pt x="131" y="297"/>
                    <a:pt x="126" y="296"/>
                    <a:pt x="121" y="295"/>
                  </a:cubicBezTo>
                  <a:cubicBezTo>
                    <a:pt x="116" y="294"/>
                    <a:pt x="111" y="292"/>
                    <a:pt x="107" y="291"/>
                  </a:cubicBezTo>
                  <a:cubicBezTo>
                    <a:pt x="106" y="261"/>
                    <a:pt x="106" y="261"/>
                    <a:pt x="106" y="261"/>
                  </a:cubicBezTo>
                  <a:cubicBezTo>
                    <a:pt x="79" y="245"/>
                    <a:pt x="79" y="245"/>
                    <a:pt x="79" y="245"/>
                  </a:cubicBezTo>
                  <a:cubicBezTo>
                    <a:pt x="53" y="260"/>
                    <a:pt x="53" y="260"/>
                    <a:pt x="53" y="260"/>
                  </a:cubicBezTo>
                  <a:cubicBezTo>
                    <a:pt x="53" y="260"/>
                    <a:pt x="53" y="260"/>
                    <a:pt x="53" y="260"/>
                  </a:cubicBezTo>
                  <a:cubicBezTo>
                    <a:pt x="52" y="260"/>
                    <a:pt x="52" y="259"/>
                    <a:pt x="51" y="259"/>
                  </a:cubicBezTo>
                  <a:cubicBezTo>
                    <a:pt x="45" y="253"/>
                    <a:pt x="38" y="245"/>
                    <a:pt x="33" y="238"/>
                  </a:cubicBezTo>
                  <a:cubicBezTo>
                    <a:pt x="50" y="214"/>
                    <a:pt x="50" y="214"/>
                    <a:pt x="50" y="214"/>
                  </a:cubicBezTo>
                  <a:cubicBezTo>
                    <a:pt x="37" y="184"/>
                    <a:pt x="37" y="184"/>
                    <a:pt x="37" y="184"/>
                  </a:cubicBezTo>
                  <a:cubicBezTo>
                    <a:pt x="7" y="181"/>
                    <a:pt x="7" y="181"/>
                    <a:pt x="7" y="181"/>
                  </a:cubicBezTo>
                  <a:cubicBezTo>
                    <a:pt x="5" y="172"/>
                    <a:pt x="4" y="162"/>
                    <a:pt x="4" y="152"/>
                  </a:cubicBezTo>
                  <a:cubicBezTo>
                    <a:pt x="33" y="143"/>
                    <a:pt x="33" y="143"/>
                    <a:pt x="33" y="143"/>
                  </a:cubicBezTo>
                  <a:cubicBezTo>
                    <a:pt x="39" y="112"/>
                    <a:pt x="39" y="112"/>
                    <a:pt x="39" y="112"/>
                  </a:cubicBezTo>
                  <a:cubicBezTo>
                    <a:pt x="17" y="92"/>
                    <a:pt x="17" y="92"/>
                    <a:pt x="17" y="92"/>
                  </a:cubicBezTo>
                  <a:cubicBezTo>
                    <a:pt x="21" y="83"/>
                    <a:pt x="26" y="74"/>
                    <a:pt x="31" y="66"/>
                  </a:cubicBezTo>
                  <a:cubicBezTo>
                    <a:pt x="60" y="75"/>
                    <a:pt x="60" y="75"/>
                    <a:pt x="60" y="75"/>
                  </a:cubicBezTo>
                  <a:cubicBezTo>
                    <a:pt x="83" y="53"/>
                    <a:pt x="83" y="53"/>
                    <a:pt x="83" y="53"/>
                  </a:cubicBezTo>
                  <a:cubicBezTo>
                    <a:pt x="77" y="24"/>
                    <a:pt x="77" y="24"/>
                    <a:pt x="77" y="24"/>
                  </a:cubicBezTo>
                  <a:cubicBezTo>
                    <a:pt x="86" y="19"/>
                    <a:pt x="95" y="15"/>
                    <a:pt x="105" y="11"/>
                  </a:cubicBezTo>
                  <a:cubicBezTo>
                    <a:pt x="122" y="35"/>
                    <a:pt x="122" y="35"/>
                    <a:pt x="122" y="35"/>
                  </a:cubicBezTo>
                  <a:moveTo>
                    <a:pt x="160" y="0"/>
                  </a:moveTo>
                  <a:cubicBezTo>
                    <a:pt x="162" y="3"/>
                    <a:pt x="162" y="3"/>
                    <a:pt x="162" y="3"/>
                  </a:cubicBezTo>
                  <a:cubicBezTo>
                    <a:pt x="151" y="28"/>
                    <a:pt x="151" y="28"/>
                    <a:pt x="151" y="28"/>
                  </a:cubicBezTo>
                  <a:cubicBezTo>
                    <a:pt x="124" y="31"/>
                    <a:pt x="124" y="31"/>
                    <a:pt x="124" y="31"/>
                  </a:cubicBezTo>
                  <a:cubicBezTo>
                    <a:pt x="108" y="9"/>
                    <a:pt x="108" y="9"/>
                    <a:pt x="108" y="9"/>
                  </a:cubicBezTo>
                  <a:cubicBezTo>
                    <a:pt x="110" y="5"/>
                    <a:pt x="110" y="5"/>
                    <a:pt x="110" y="5"/>
                  </a:cubicBezTo>
                  <a:cubicBezTo>
                    <a:pt x="105" y="7"/>
                    <a:pt x="105" y="7"/>
                    <a:pt x="105" y="7"/>
                  </a:cubicBezTo>
                  <a:cubicBezTo>
                    <a:pt x="94" y="10"/>
                    <a:pt x="83" y="15"/>
                    <a:pt x="73" y="21"/>
                  </a:cubicBezTo>
                  <a:cubicBezTo>
                    <a:pt x="70" y="24"/>
                    <a:pt x="70" y="24"/>
                    <a:pt x="70" y="24"/>
                  </a:cubicBezTo>
                  <a:cubicBezTo>
                    <a:pt x="73" y="25"/>
                    <a:pt x="73" y="25"/>
                    <a:pt x="73" y="25"/>
                  </a:cubicBezTo>
                  <a:cubicBezTo>
                    <a:pt x="79" y="52"/>
                    <a:pt x="79" y="52"/>
                    <a:pt x="79" y="52"/>
                  </a:cubicBezTo>
                  <a:cubicBezTo>
                    <a:pt x="59" y="70"/>
                    <a:pt x="59" y="70"/>
                    <a:pt x="59" y="70"/>
                  </a:cubicBezTo>
                  <a:cubicBezTo>
                    <a:pt x="33" y="62"/>
                    <a:pt x="33" y="62"/>
                    <a:pt x="33" y="62"/>
                  </a:cubicBezTo>
                  <a:cubicBezTo>
                    <a:pt x="32" y="58"/>
                    <a:pt x="32" y="58"/>
                    <a:pt x="32" y="58"/>
                  </a:cubicBezTo>
                  <a:cubicBezTo>
                    <a:pt x="29" y="62"/>
                    <a:pt x="29" y="62"/>
                    <a:pt x="29" y="62"/>
                  </a:cubicBezTo>
                  <a:cubicBezTo>
                    <a:pt x="22" y="71"/>
                    <a:pt x="17" y="81"/>
                    <a:pt x="12" y="92"/>
                  </a:cubicBezTo>
                  <a:cubicBezTo>
                    <a:pt x="10" y="96"/>
                    <a:pt x="10" y="96"/>
                    <a:pt x="10" y="96"/>
                  </a:cubicBezTo>
                  <a:cubicBezTo>
                    <a:pt x="14" y="95"/>
                    <a:pt x="14" y="95"/>
                    <a:pt x="14" y="95"/>
                  </a:cubicBezTo>
                  <a:cubicBezTo>
                    <a:pt x="35" y="113"/>
                    <a:pt x="35" y="113"/>
                    <a:pt x="35" y="113"/>
                  </a:cubicBezTo>
                  <a:cubicBezTo>
                    <a:pt x="29" y="140"/>
                    <a:pt x="29" y="140"/>
                    <a:pt x="29" y="140"/>
                  </a:cubicBezTo>
                  <a:cubicBezTo>
                    <a:pt x="3" y="149"/>
                    <a:pt x="3" y="149"/>
                    <a:pt x="3" y="149"/>
                  </a:cubicBezTo>
                  <a:cubicBezTo>
                    <a:pt x="0" y="146"/>
                    <a:pt x="0" y="146"/>
                    <a:pt x="0" y="146"/>
                  </a:cubicBezTo>
                  <a:cubicBezTo>
                    <a:pt x="0" y="150"/>
                    <a:pt x="0" y="150"/>
                    <a:pt x="0" y="150"/>
                  </a:cubicBezTo>
                  <a:cubicBezTo>
                    <a:pt x="0" y="162"/>
                    <a:pt x="1" y="173"/>
                    <a:pt x="4" y="184"/>
                  </a:cubicBezTo>
                  <a:cubicBezTo>
                    <a:pt x="5" y="188"/>
                    <a:pt x="5" y="188"/>
                    <a:pt x="5" y="188"/>
                  </a:cubicBezTo>
                  <a:cubicBezTo>
                    <a:pt x="7" y="185"/>
                    <a:pt x="7" y="185"/>
                    <a:pt x="7" y="185"/>
                  </a:cubicBezTo>
                  <a:cubicBezTo>
                    <a:pt x="34" y="188"/>
                    <a:pt x="34" y="188"/>
                    <a:pt x="34" y="188"/>
                  </a:cubicBezTo>
                  <a:cubicBezTo>
                    <a:pt x="46" y="213"/>
                    <a:pt x="46" y="213"/>
                    <a:pt x="46" y="213"/>
                  </a:cubicBezTo>
                  <a:cubicBezTo>
                    <a:pt x="29" y="235"/>
                    <a:pt x="29" y="235"/>
                    <a:pt x="29" y="235"/>
                  </a:cubicBezTo>
                  <a:cubicBezTo>
                    <a:pt x="26" y="235"/>
                    <a:pt x="26" y="235"/>
                    <a:pt x="26" y="235"/>
                  </a:cubicBezTo>
                  <a:cubicBezTo>
                    <a:pt x="28" y="239"/>
                    <a:pt x="28" y="239"/>
                    <a:pt x="28" y="239"/>
                  </a:cubicBezTo>
                  <a:cubicBezTo>
                    <a:pt x="34" y="247"/>
                    <a:pt x="40" y="254"/>
                    <a:pt x="48" y="261"/>
                  </a:cubicBezTo>
                  <a:cubicBezTo>
                    <a:pt x="49" y="262"/>
                    <a:pt x="50" y="263"/>
                    <a:pt x="51" y="264"/>
                  </a:cubicBezTo>
                  <a:cubicBezTo>
                    <a:pt x="51" y="264"/>
                    <a:pt x="51" y="264"/>
                    <a:pt x="52" y="264"/>
                  </a:cubicBezTo>
                  <a:cubicBezTo>
                    <a:pt x="52" y="265"/>
                    <a:pt x="52" y="265"/>
                    <a:pt x="52" y="265"/>
                  </a:cubicBezTo>
                  <a:cubicBezTo>
                    <a:pt x="55" y="268"/>
                    <a:pt x="55" y="268"/>
                    <a:pt x="55" y="268"/>
                  </a:cubicBezTo>
                  <a:cubicBezTo>
                    <a:pt x="55" y="264"/>
                    <a:pt x="55" y="264"/>
                    <a:pt x="55" y="264"/>
                  </a:cubicBezTo>
                  <a:cubicBezTo>
                    <a:pt x="56" y="263"/>
                    <a:pt x="56" y="263"/>
                    <a:pt x="56" y="263"/>
                  </a:cubicBezTo>
                  <a:cubicBezTo>
                    <a:pt x="79" y="250"/>
                    <a:pt x="79" y="250"/>
                    <a:pt x="79" y="250"/>
                  </a:cubicBezTo>
                  <a:cubicBezTo>
                    <a:pt x="102" y="264"/>
                    <a:pt x="102" y="264"/>
                    <a:pt x="102" y="264"/>
                  </a:cubicBezTo>
                  <a:cubicBezTo>
                    <a:pt x="103" y="291"/>
                    <a:pt x="103" y="291"/>
                    <a:pt x="103" y="291"/>
                  </a:cubicBezTo>
                  <a:cubicBezTo>
                    <a:pt x="99" y="293"/>
                    <a:pt x="99" y="293"/>
                    <a:pt x="99" y="293"/>
                  </a:cubicBezTo>
                  <a:cubicBezTo>
                    <a:pt x="103" y="294"/>
                    <a:pt x="103" y="294"/>
                    <a:pt x="103" y="294"/>
                  </a:cubicBezTo>
                  <a:cubicBezTo>
                    <a:pt x="109" y="296"/>
                    <a:pt x="115" y="298"/>
                    <a:pt x="120" y="299"/>
                  </a:cubicBezTo>
                  <a:cubicBezTo>
                    <a:pt x="126" y="300"/>
                    <a:pt x="132" y="301"/>
                    <a:pt x="138" y="301"/>
                  </a:cubicBezTo>
                  <a:cubicBezTo>
                    <a:pt x="142" y="302"/>
                    <a:pt x="142" y="302"/>
                    <a:pt x="142" y="302"/>
                  </a:cubicBezTo>
                  <a:cubicBezTo>
                    <a:pt x="140" y="299"/>
                    <a:pt x="140" y="299"/>
                    <a:pt x="140" y="299"/>
                  </a:cubicBezTo>
                  <a:cubicBezTo>
                    <a:pt x="151" y="274"/>
                    <a:pt x="151" y="274"/>
                    <a:pt x="151" y="274"/>
                  </a:cubicBezTo>
                  <a:cubicBezTo>
                    <a:pt x="178" y="271"/>
                    <a:pt x="178" y="271"/>
                    <a:pt x="178" y="271"/>
                  </a:cubicBezTo>
                  <a:cubicBezTo>
                    <a:pt x="186" y="282"/>
                    <a:pt x="186" y="282"/>
                    <a:pt x="186" y="282"/>
                  </a:cubicBezTo>
                  <a:cubicBezTo>
                    <a:pt x="189" y="286"/>
                    <a:pt x="189" y="286"/>
                    <a:pt x="189" y="286"/>
                  </a:cubicBezTo>
                  <a:cubicBezTo>
                    <a:pt x="194" y="293"/>
                    <a:pt x="194" y="293"/>
                    <a:pt x="194" y="293"/>
                  </a:cubicBezTo>
                  <a:cubicBezTo>
                    <a:pt x="193" y="296"/>
                    <a:pt x="193" y="296"/>
                    <a:pt x="193" y="296"/>
                  </a:cubicBezTo>
                  <a:cubicBezTo>
                    <a:pt x="197" y="295"/>
                    <a:pt x="197" y="295"/>
                    <a:pt x="197" y="295"/>
                  </a:cubicBezTo>
                  <a:cubicBezTo>
                    <a:pt x="208" y="291"/>
                    <a:pt x="219" y="287"/>
                    <a:pt x="229" y="281"/>
                  </a:cubicBezTo>
                  <a:cubicBezTo>
                    <a:pt x="233" y="278"/>
                    <a:pt x="233" y="278"/>
                    <a:pt x="233" y="278"/>
                  </a:cubicBezTo>
                  <a:cubicBezTo>
                    <a:pt x="229" y="277"/>
                    <a:pt x="229" y="277"/>
                    <a:pt x="229" y="277"/>
                  </a:cubicBezTo>
                  <a:cubicBezTo>
                    <a:pt x="223" y="250"/>
                    <a:pt x="223" y="250"/>
                    <a:pt x="223" y="250"/>
                  </a:cubicBezTo>
                  <a:cubicBezTo>
                    <a:pt x="244" y="232"/>
                    <a:pt x="244" y="232"/>
                    <a:pt x="244" y="232"/>
                  </a:cubicBezTo>
                  <a:cubicBezTo>
                    <a:pt x="270" y="240"/>
                    <a:pt x="270" y="240"/>
                    <a:pt x="270" y="240"/>
                  </a:cubicBezTo>
                  <a:cubicBezTo>
                    <a:pt x="271" y="244"/>
                    <a:pt x="271" y="244"/>
                    <a:pt x="271" y="244"/>
                  </a:cubicBezTo>
                  <a:cubicBezTo>
                    <a:pt x="273" y="240"/>
                    <a:pt x="273" y="240"/>
                    <a:pt x="273" y="240"/>
                  </a:cubicBezTo>
                  <a:cubicBezTo>
                    <a:pt x="280" y="231"/>
                    <a:pt x="286" y="221"/>
                    <a:pt x="290" y="210"/>
                  </a:cubicBezTo>
                  <a:cubicBezTo>
                    <a:pt x="292" y="206"/>
                    <a:pt x="292" y="206"/>
                    <a:pt x="292" y="206"/>
                  </a:cubicBezTo>
                  <a:cubicBezTo>
                    <a:pt x="288" y="207"/>
                    <a:pt x="288" y="207"/>
                    <a:pt x="288" y="207"/>
                  </a:cubicBezTo>
                  <a:cubicBezTo>
                    <a:pt x="268" y="189"/>
                    <a:pt x="268" y="189"/>
                    <a:pt x="268" y="189"/>
                  </a:cubicBezTo>
                  <a:cubicBezTo>
                    <a:pt x="274" y="162"/>
                    <a:pt x="274" y="162"/>
                    <a:pt x="274" y="162"/>
                  </a:cubicBezTo>
                  <a:cubicBezTo>
                    <a:pt x="300" y="154"/>
                    <a:pt x="300" y="154"/>
                    <a:pt x="300" y="154"/>
                  </a:cubicBezTo>
                  <a:cubicBezTo>
                    <a:pt x="302" y="156"/>
                    <a:pt x="302" y="156"/>
                    <a:pt x="302" y="156"/>
                  </a:cubicBezTo>
                  <a:cubicBezTo>
                    <a:pt x="303" y="152"/>
                    <a:pt x="303" y="152"/>
                    <a:pt x="303" y="152"/>
                  </a:cubicBezTo>
                  <a:cubicBezTo>
                    <a:pt x="303" y="140"/>
                    <a:pt x="301" y="129"/>
                    <a:pt x="299" y="117"/>
                  </a:cubicBezTo>
                  <a:cubicBezTo>
                    <a:pt x="298" y="113"/>
                    <a:pt x="298" y="113"/>
                    <a:pt x="298" y="113"/>
                  </a:cubicBezTo>
                  <a:cubicBezTo>
                    <a:pt x="295" y="116"/>
                    <a:pt x="295" y="116"/>
                    <a:pt x="295" y="116"/>
                  </a:cubicBezTo>
                  <a:cubicBezTo>
                    <a:pt x="268" y="113"/>
                    <a:pt x="268" y="113"/>
                    <a:pt x="268" y="113"/>
                  </a:cubicBezTo>
                  <a:cubicBezTo>
                    <a:pt x="257" y="88"/>
                    <a:pt x="257" y="88"/>
                    <a:pt x="257" y="88"/>
                  </a:cubicBezTo>
                  <a:cubicBezTo>
                    <a:pt x="273" y="66"/>
                    <a:pt x="273" y="66"/>
                    <a:pt x="273" y="66"/>
                  </a:cubicBezTo>
                  <a:cubicBezTo>
                    <a:pt x="277" y="66"/>
                    <a:pt x="277" y="66"/>
                    <a:pt x="277" y="66"/>
                  </a:cubicBezTo>
                  <a:cubicBezTo>
                    <a:pt x="274" y="63"/>
                    <a:pt x="274" y="63"/>
                    <a:pt x="274" y="63"/>
                  </a:cubicBezTo>
                  <a:cubicBezTo>
                    <a:pt x="267" y="53"/>
                    <a:pt x="259" y="45"/>
                    <a:pt x="251" y="37"/>
                  </a:cubicBezTo>
                  <a:cubicBezTo>
                    <a:pt x="247" y="34"/>
                    <a:pt x="247" y="34"/>
                    <a:pt x="247" y="34"/>
                  </a:cubicBezTo>
                  <a:cubicBezTo>
                    <a:pt x="247" y="38"/>
                    <a:pt x="247" y="38"/>
                    <a:pt x="247" y="38"/>
                  </a:cubicBezTo>
                  <a:cubicBezTo>
                    <a:pt x="224" y="52"/>
                    <a:pt x="224" y="52"/>
                    <a:pt x="224" y="52"/>
                  </a:cubicBezTo>
                  <a:cubicBezTo>
                    <a:pt x="200" y="38"/>
                    <a:pt x="200" y="38"/>
                    <a:pt x="200" y="38"/>
                  </a:cubicBezTo>
                  <a:cubicBezTo>
                    <a:pt x="200" y="11"/>
                    <a:pt x="200" y="11"/>
                    <a:pt x="200" y="11"/>
                  </a:cubicBezTo>
                  <a:cubicBezTo>
                    <a:pt x="203" y="9"/>
                    <a:pt x="203" y="9"/>
                    <a:pt x="203" y="9"/>
                  </a:cubicBezTo>
                  <a:cubicBezTo>
                    <a:pt x="199" y="7"/>
                    <a:pt x="199" y="7"/>
                    <a:pt x="199" y="7"/>
                  </a:cubicBezTo>
                  <a:cubicBezTo>
                    <a:pt x="193" y="6"/>
                    <a:pt x="188" y="4"/>
                    <a:pt x="183" y="3"/>
                  </a:cubicBezTo>
                  <a:cubicBezTo>
                    <a:pt x="177" y="2"/>
                    <a:pt x="171" y="1"/>
                    <a:pt x="164" y="0"/>
                  </a:cubicBezTo>
                  <a:cubicBezTo>
                    <a:pt x="160" y="0"/>
                    <a:pt x="160" y="0"/>
                    <a:pt x="160"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9" name="Freeform 45"/>
            <p:cNvSpPr>
              <a:spLocks noEditPoints="1"/>
            </p:cNvSpPr>
            <p:nvPr/>
          </p:nvSpPr>
          <p:spPr bwMode="auto">
            <a:xfrm>
              <a:off x="2660" y="1064"/>
              <a:ext cx="453" cy="441"/>
            </a:xfrm>
            <a:custGeom>
              <a:avLst/>
              <a:gdLst>
                <a:gd name="T0" fmla="*/ 1267 w 191"/>
                <a:gd name="T1" fmla="*/ 2428 h 186"/>
                <a:gd name="T2" fmla="*/ 349 w 191"/>
                <a:gd name="T3" fmla="*/ 1973 h 186"/>
                <a:gd name="T4" fmla="*/ 95 w 191"/>
                <a:gd name="T5" fmla="*/ 1107 h 186"/>
                <a:gd name="T6" fmla="*/ 534 w 191"/>
                <a:gd name="T7" fmla="*/ 308 h 186"/>
                <a:gd name="T8" fmla="*/ 1267 w 191"/>
                <a:gd name="T9" fmla="*/ 50 h 186"/>
                <a:gd name="T10" fmla="*/ 2199 w 191"/>
                <a:gd name="T11" fmla="*/ 496 h 186"/>
                <a:gd name="T12" fmla="*/ 2452 w 191"/>
                <a:gd name="T13" fmla="*/ 1373 h 186"/>
                <a:gd name="T14" fmla="*/ 2014 w 191"/>
                <a:gd name="T15" fmla="*/ 2158 h 186"/>
                <a:gd name="T16" fmla="*/ 1267 w 191"/>
                <a:gd name="T17" fmla="*/ 2428 h 186"/>
                <a:gd name="T18" fmla="*/ 1267 w 191"/>
                <a:gd name="T19" fmla="*/ 2428 h 186"/>
                <a:gd name="T20" fmla="*/ 1267 w 191"/>
                <a:gd name="T21" fmla="*/ 0 h 186"/>
                <a:gd name="T22" fmla="*/ 496 w 191"/>
                <a:gd name="T23" fmla="*/ 263 h 186"/>
                <a:gd name="T24" fmla="*/ 40 w 191"/>
                <a:gd name="T25" fmla="*/ 1091 h 186"/>
                <a:gd name="T26" fmla="*/ 308 w 191"/>
                <a:gd name="T27" fmla="*/ 2013 h 186"/>
                <a:gd name="T28" fmla="*/ 1267 w 191"/>
                <a:gd name="T29" fmla="*/ 2480 h 186"/>
                <a:gd name="T30" fmla="*/ 1267 w 191"/>
                <a:gd name="T31" fmla="*/ 2480 h 186"/>
                <a:gd name="T32" fmla="*/ 2042 w 191"/>
                <a:gd name="T33" fmla="*/ 2214 h 186"/>
                <a:gd name="T34" fmla="*/ 2509 w 191"/>
                <a:gd name="T35" fmla="*/ 1373 h 186"/>
                <a:gd name="T36" fmla="*/ 2239 w 191"/>
                <a:gd name="T37" fmla="*/ 467 h 186"/>
                <a:gd name="T38" fmla="*/ 1267 w 191"/>
                <a:gd name="T39" fmla="*/ 0 h 18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91" h="186">
                  <a:moveTo>
                    <a:pt x="95" y="182"/>
                  </a:moveTo>
                  <a:cubicBezTo>
                    <a:pt x="68" y="182"/>
                    <a:pt x="43" y="170"/>
                    <a:pt x="26" y="148"/>
                  </a:cubicBezTo>
                  <a:cubicBezTo>
                    <a:pt x="11" y="130"/>
                    <a:pt x="4" y="106"/>
                    <a:pt x="7" y="83"/>
                  </a:cubicBezTo>
                  <a:cubicBezTo>
                    <a:pt x="9" y="59"/>
                    <a:pt x="21" y="38"/>
                    <a:pt x="40" y="23"/>
                  </a:cubicBezTo>
                  <a:cubicBezTo>
                    <a:pt x="56" y="10"/>
                    <a:pt x="75" y="4"/>
                    <a:pt x="95" y="4"/>
                  </a:cubicBezTo>
                  <a:cubicBezTo>
                    <a:pt x="123" y="4"/>
                    <a:pt x="148" y="16"/>
                    <a:pt x="165" y="37"/>
                  </a:cubicBezTo>
                  <a:cubicBezTo>
                    <a:pt x="180" y="56"/>
                    <a:pt x="186" y="79"/>
                    <a:pt x="184" y="103"/>
                  </a:cubicBezTo>
                  <a:cubicBezTo>
                    <a:pt x="181" y="126"/>
                    <a:pt x="169" y="148"/>
                    <a:pt x="151" y="162"/>
                  </a:cubicBezTo>
                  <a:cubicBezTo>
                    <a:pt x="135" y="175"/>
                    <a:pt x="116" y="182"/>
                    <a:pt x="95" y="182"/>
                  </a:cubicBezTo>
                  <a:cubicBezTo>
                    <a:pt x="95" y="182"/>
                    <a:pt x="95" y="182"/>
                    <a:pt x="95" y="182"/>
                  </a:cubicBezTo>
                  <a:moveTo>
                    <a:pt x="95" y="0"/>
                  </a:moveTo>
                  <a:cubicBezTo>
                    <a:pt x="74" y="0"/>
                    <a:pt x="54" y="7"/>
                    <a:pt x="37" y="20"/>
                  </a:cubicBezTo>
                  <a:cubicBezTo>
                    <a:pt x="18" y="36"/>
                    <a:pt x="6" y="58"/>
                    <a:pt x="3" y="82"/>
                  </a:cubicBezTo>
                  <a:cubicBezTo>
                    <a:pt x="0" y="107"/>
                    <a:pt x="7" y="131"/>
                    <a:pt x="23" y="151"/>
                  </a:cubicBezTo>
                  <a:cubicBezTo>
                    <a:pt x="40" y="173"/>
                    <a:pt x="67" y="186"/>
                    <a:pt x="95" y="186"/>
                  </a:cubicBezTo>
                  <a:cubicBezTo>
                    <a:pt x="95" y="186"/>
                    <a:pt x="95" y="186"/>
                    <a:pt x="95" y="186"/>
                  </a:cubicBezTo>
                  <a:cubicBezTo>
                    <a:pt x="117" y="186"/>
                    <a:pt x="137" y="179"/>
                    <a:pt x="153" y="166"/>
                  </a:cubicBezTo>
                  <a:cubicBezTo>
                    <a:pt x="173" y="150"/>
                    <a:pt x="185" y="128"/>
                    <a:pt x="188" y="103"/>
                  </a:cubicBezTo>
                  <a:cubicBezTo>
                    <a:pt x="191" y="78"/>
                    <a:pt x="184" y="54"/>
                    <a:pt x="168" y="35"/>
                  </a:cubicBezTo>
                  <a:cubicBezTo>
                    <a:pt x="150" y="13"/>
                    <a:pt x="124" y="0"/>
                    <a:pt x="95"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0" name="Freeform 46"/>
            <p:cNvSpPr>
              <a:spLocks noEditPoints="1"/>
            </p:cNvSpPr>
            <p:nvPr/>
          </p:nvSpPr>
          <p:spPr bwMode="auto">
            <a:xfrm>
              <a:off x="2676" y="1097"/>
              <a:ext cx="421" cy="373"/>
            </a:xfrm>
            <a:custGeom>
              <a:avLst/>
              <a:gdLst>
                <a:gd name="T0" fmla="*/ 1182 w 177"/>
                <a:gd name="T1" fmla="*/ 1354 h 157"/>
                <a:gd name="T2" fmla="*/ 956 w 177"/>
                <a:gd name="T3" fmla="*/ 1235 h 157"/>
                <a:gd name="T4" fmla="*/ 899 w 177"/>
                <a:gd name="T5" fmla="*/ 1022 h 157"/>
                <a:gd name="T6" fmla="*/ 1006 w 177"/>
                <a:gd name="T7" fmla="*/ 829 h 157"/>
                <a:gd name="T8" fmla="*/ 1182 w 177"/>
                <a:gd name="T9" fmla="*/ 763 h 157"/>
                <a:gd name="T10" fmla="*/ 1415 w 177"/>
                <a:gd name="T11" fmla="*/ 870 h 157"/>
                <a:gd name="T12" fmla="*/ 1375 w 177"/>
                <a:gd name="T13" fmla="*/ 1288 h 157"/>
                <a:gd name="T14" fmla="*/ 1182 w 177"/>
                <a:gd name="T15" fmla="*/ 1354 h 157"/>
                <a:gd name="T16" fmla="*/ 1182 w 177"/>
                <a:gd name="T17" fmla="*/ 710 h 157"/>
                <a:gd name="T18" fmla="*/ 968 w 177"/>
                <a:gd name="T19" fmla="*/ 791 h 157"/>
                <a:gd name="T20" fmla="*/ 849 w 177"/>
                <a:gd name="T21" fmla="*/ 1022 h 157"/>
                <a:gd name="T22" fmla="*/ 916 w 177"/>
                <a:gd name="T23" fmla="*/ 1276 h 157"/>
                <a:gd name="T24" fmla="*/ 1182 w 177"/>
                <a:gd name="T25" fmla="*/ 1406 h 157"/>
                <a:gd name="T26" fmla="*/ 1415 w 177"/>
                <a:gd name="T27" fmla="*/ 1326 h 157"/>
                <a:gd name="T28" fmla="*/ 1465 w 177"/>
                <a:gd name="T29" fmla="*/ 846 h 157"/>
                <a:gd name="T30" fmla="*/ 1182 w 177"/>
                <a:gd name="T31" fmla="*/ 710 h 157"/>
                <a:gd name="T32" fmla="*/ 1182 w 177"/>
                <a:gd name="T33" fmla="*/ 2048 h 157"/>
                <a:gd name="T34" fmla="*/ 402 w 177"/>
                <a:gd name="T35" fmla="*/ 1677 h 157"/>
                <a:gd name="T36" fmla="*/ 566 w 177"/>
                <a:gd name="T37" fmla="*/ 283 h 157"/>
                <a:gd name="T38" fmla="*/ 1182 w 177"/>
                <a:gd name="T39" fmla="*/ 57 h 157"/>
                <a:gd name="T40" fmla="*/ 1962 w 177"/>
                <a:gd name="T41" fmla="*/ 430 h 157"/>
                <a:gd name="T42" fmla="*/ 1817 w 177"/>
                <a:gd name="T43" fmla="*/ 1834 h 157"/>
                <a:gd name="T44" fmla="*/ 1182 w 177"/>
                <a:gd name="T45" fmla="*/ 2048 h 157"/>
                <a:gd name="T46" fmla="*/ 1182 w 177"/>
                <a:gd name="T47" fmla="*/ 0 h 157"/>
                <a:gd name="T48" fmla="*/ 526 w 177"/>
                <a:gd name="T49" fmla="*/ 226 h 157"/>
                <a:gd name="T50" fmla="*/ 362 w 177"/>
                <a:gd name="T51" fmla="*/ 1715 h 157"/>
                <a:gd name="T52" fmla="*/ 1182 w 177"/>
                <a:gd name="T53" fmla="*/ 2105 h 157"/>
                <a:gd name="T54" fmla="*/ 1843 w 177"/>
                <a:gd name="T55" fmla="*/ 1879 h 157"/>
                <a:gd name="T56" fmla="*/ 2019 w 177"/>
                <a:gd name="T57" fmla="*/ 402 h 157"/>
                <a:gd name="T58" fmla="*/ 1182 w 177"/>
                <a:gd name="T59" fmla="*/ 0 h 15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177" h="157">
                  <a:moveTo>
                    <a:pt x="88" y="101"/>
                  </a:moveTo>
                  <a:cubicBezTo>
                    <a:pt x="82" y="101"/>
                    <a:pt x="75" y="98"/>
                    <a:pt x="71" y="92"/>
                  </a:cubicBezTo>
                  <a:cubicBezTo>
                    <a:pt x="68" y="88"/>
                    <a:pt x="66" y="82"/>
                    <a:pt x="67" y="76"/>
                  </a:cubicBezTo>
                  <a:cubicBezTo>
                    <a:pt x="67" y="71"/>
                    <a:pt x="70" y="65"/>
                    <a:pt x="75" y="62"/>
                  </a:cubicBezTo>
                  <a:cubicBezTo>
                    <a:pt x="79" y="59"/>
                    <a:pt x="83" y="57"/>
                    <a:pt x="88" y="57"/>
                  </a:cubicBezTo>
                  <a:cubicBezTo>
                    <a:pt x="95" y="57"/>
                    <a:pt x="101" y="60"/>
                    <a:pt x="105" y="65"/>
                  </a:cubicBezTo>
                  <a:cubicBezTo>
                    <a:pt x="113" y="75"/>
                    <a:pt x="111" y="88"/>
                    <a:pt x="102" y="96"/>
                  </a:cubicBezTo>
                  <a:cubicBezTo>
                    <a:pt x="98" y="99"/>
                    <a:pt x="93" y="101"/>
                    <a:pt x="88" y="101"/>
                  </a:cubicBezTo>
                  <a:moveTo>
                    <a:pt x="88" y="53"/>
                  </a:moveTo>
                  <a:cubicBezTo>
                    <a:pt x="82" y="53"/>
                    <a:pt x="77" y="55"/>
                    <a:pt x="72" y="59"/>
                  </a:cubicBezTo>
                  <a:cubicBezTo>
                    <a:pt x="67" y="63"/>
                    <a:pt x="63" y="69"/>
                    <a:pt x="63" y="76"/>
                  </a:cubicBezTo>
                  <a:cubicBezTo>
                    <a:pt x="62" y="83"/>
                    <a:pt x="64" y="90"/>
                    <a:pt x="68" y="95"/>
                  </a:cubicBezTo>
                  <a:cubicBezTo>
                    <a:pt x="73" y="101"/>
                    <a:pt x="80" y="105"/>
                    <a:pt x="88" y="105"/>
                  </a:cubicBezTo>
                  <a:cubicBezTo>
                    <a:pt x="94" y="105"/>
                    <a:pt x="100" y="103"/>
                    <a:pt x="105" y="99"/>
                  </a:cubicBezTo>
                  <a:cubicBezTo>
                    <a:pt x="116" y="90"/>
                    <a:pt x="117" y="74"/>
                    <a:pt x="109" y="63"/>
                  </a:cubicBezTo>
                  <a:cubicBezTo>
                    <a:pt x="104" y="56"/>
                    <a:pt x="96" y="53"/>
                    <a:pt x="88" y="53"/>
                  </a:cubicBezTo>
                  <a:moveTo>
                    <a:pt x="88" y="153"/>
                  </a:moveTo>
                  <a:cubicBezTo>
                    <a:pt x="66" y="153"/>
                    <a:pt x="44" y="143"/>
                    <a:pt x="30" y="125"/>
                  </a:cubicBezTo>
                  <a:cubicBezTo>
                    <a:pt x="5" y="93"/>
                    <a:pt x="10" y="46"/>
                    <a:pt x="42" y="21"/>
                  </a:cubicBezTo>
                  <a:cubicBezTo>
                    <a:pt x="55" y="10"/>
                    <a:pt x="71" y="4"/>
                    <a:pt x="88" y="4"/>
                  </a:cubicBezTo>
                  <a:cubicBezTo>
                    <a:pt x="111" y="4"/>
                    <a:pt x="132" y="15"/>
                    <a:pt x="146" y="32"/>
                  </a:cubicBezTo>
                  <a:cubicBezTo>
                    <a:pt x="172" y="64"/>
                    <a:pt x="167" y="111"/>
                    <a:pt x="135" y="137"/>
                  </a:cubicBezTo>
                  <a:cubicBezTo>
                    <a:pt x="121" y="148"/>
                    <a:pt x="105" y="153"/>
                    <a:pt x="88" y="153"/>
                  </a:cubicBezTo>
                  <a:moveTo>
                    <a:pt x="88" y="0"/>
                  </a:moveTo>
                  <a:cubicBezTo>
                    <a:pt x="70" y="0"/>
                    <a:pt x="53" y="6"/>
                    <a:pt x="39" y="17"/>
                  </a:cubicBezTo>
                  <a:cubicBezTo>
                    <a:pt x="6" y="44"/>
                    <a:pt x="0" y="94"/>
                    <a:pt x="27" y="128"/>
                  </a:cubicBezTo>
                  <a:cubicBezTo>
                    <a:pt x="42" y="146"/>
                    <a:pt x="64" y="157"/>
                    <a:pt x="88" y="157"/>
                  </a:cubicBezTo>
                  <a:cubicBezTo>
                    <a:pt x="106" y="157"/>
                    <a:pt x="123" y="151"/>
                    <a:pt x="137" y="140"/>
                  </a:cubicBezTo>
                  <a:cubicBezTo>
                    <a:pt x="171" y="113"/>
                    <a:pt x="177" y="64"/>
                    <a:pt x="150" y="30"/>
                  </a:cubicBezTo>
                  <a:cubicBezTo>
                    <a:pt x="135" y="11"/>
                    <a:pt x="112" y="0"/>
                    <a:pt x="88"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1" name="Freeform 47"/>
            <p:cNvSpPr/>
            <p:nvPr/>
          </p:nvSpPr>
          <p:spPr bwMode="auto">
            <a:xfrm>
              <a:off x="3227" y="1702"/>
              <a:ext cx="306" cy="31"/>
            </a:xfrm>
            <a:custGeom>
              <a:avLst/>
              <a:gdLst>
                <a:gd name="T0" fmla="*/ 306 w 306"/>
                <a:gd name="T1" fmla="*/ 31 h 31"/>
                <a:gd name="T2" fmla="*/ 0 w 306"/>
                <a:gd name="T3" fmla="*/ 10 h 31"/>
                <a:gd name="T4" fmla="*/ 0 w 306"/>
                <a:gd name="T5" fmla="*/ 0 h 31"/>
                <a:gd name="T6" fmla="*/ 306 w 306"/>
                <a:gd name="T7" fmla="*/ 21 h 31"/>
                <a:gd name="T8" fmla="*/ 306 w 306"/>
                <a:gd name="T9" fmla="*/ 31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31">
                  <a:moveTo>
                    <a:pt x="306" y="31"/>
                  </a:moveTo>
                  <a:lnTo>
                    <a:pt x="0" y="10"/>
                  </a:lnTo>
                  <a:lnTo>
                    <a:pt x="0" y="0"/>
                  </a:lnTo>
                  <a:lnTo>
                    <a:pt x="306" y="21"/>
                  </a:lnTo>
                  <a:lnTo>
                    <a:pt x="306" y="31"/>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2" name="Freeform 48"/>
            <p:cNvSpPr/>
            <p:nvPr/>
          </p:nvSpPr>
          <p:spPr bwMode="auto">
            <a:xfrm>
              <a:off x="3227" y="1702"/>
              <a:ext cx="306" cy="31"/>
            </a:xfrm>
            <a:custGeom>
              <a:avLst/>
              <a:gdLst>
                <a:gd name="T0" fmla="*/ 306 w 306"/>
                <a:gd name="T1" fmla="*/ 31 h 31"/>
                <a:gd name="T2" fmla="*/ 0 w 306"/>
                <a:gd name="T3" fmla="*/ 10 h 31"/>
                <a:gd name="T4" fmla="*/ 0 w 306"/>
                <a:gd name="T5" fmla="*/ 0 h 31"/>
                <a:gd name="T6" fmla="*/ 306 w 306"/>
                <a:gd name="T7" fmla="*/ 21 h 31"/>
                <a:gd name="T8" fmla="*/ 306 w 306"/>
                <a:gd name="T9" fmla="*/ 31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31">
                  <a:moveTo>
                    <a:pt x="306" y="31"/>
                  </a:moveTo>
                  <a:lnTo>
                    <a:pt x="0" y="10"/>
                  </a:lnTo>
                  <a:lnTo>
                    <a:pt x="0" y="0"/>
                  </a:lnTo>
                  <a:lnTo>
                    <a:pt x="306" y="21"/>
                  </a:lnTo>
                  <a:lnTo>
                    <a:pt x="306" y="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3" name="Freeform 49"/>
            <p:cNvSpPr/>
            <p:nvPr/>
          </p:nvSpPr>
          <p:spPr bwMode="auto">
            <a:xfrm>
              <a:off x="2928" y="1916"/>
              <a:ext cx="24" cy="16"/>
            </a:xfrm>
            <a:custGeom>
              <a:avLst/>
              <a:gdLst>
                <a:gd name="T0" fmla="*/ 12 w 10"/>
                <a:gd name="T1" fmla="*/ 0 h 7"/>
                <a:gd name="T2" fmla="*/ 0 w 10"/>
                <a:gd name="T3" fmla="*/ 11 h 7"/>
                <a:gd name="T4" fmla="*/ 0 w 10"/>
                <a:gd name="T5" fmla="*/ 25 h 7"/>
                <a:gd name="T6" fmla="*/ 127 w 10"/>
                <a:gd name="T7" fmla="*/ 85 h 7"/>
                <a:gd name="T8" fmla="*/ 139 w 10"/>
                <a:gd name="T9" fmla="*/ 57 h 7"/>
                <a:gd name="T10" fmla="*/ 12 w 10"/>
                <a:gd name="T11" fmla="*/ 0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 h="7">
                  <a:moveTo>
                    <a:pt x="1" y="0"/>
                  </a:moveTo>
                  <a:cubicBezTo>
                    <a:pt x="1" y="0"/>
                    <a:pt x="0" y="1"/>
                    <a:pt x="0" y="1"/>
                  </a:cubicBezTo>
                  <a:cubicBezTo>
                    <a:pt x="0" y="1"/>
                    <a:pt x="0" y="2"/>
                    <a:pt x="0" y="2"/>
                  </a:cubicBezTo>
                  <a:cubicBezTo>
                    <a:pt x="9" y="7"/>
                    <a:pt x="9" y="7"/>
                    <a:pt x="9" y="7"/>
                  </a:cubicBezTo>
                  <a:cubicBezTo>
                    <a:pt x="10" y="5"/>
                    <a:pt x="10" y="5"/>
                    <a:pt x="10" y="5"/>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4" name="Freeform 50"/>
            <p:cNvSpPr/>
            <p:nvPr/>
          </p:nvSpPr>
          <p:spPr bwMode="auto">
            <a:xfrm>
              <a:off x="2926" y="1913"/>
              <a:ext cx="4" cy="7"/>
            </a:xfrm>
            <a:custGeom>
              <a:avLst/>
              <a:gdLst>
                <a:gd name="T0" fmla="*/ 8 w 2"/>
                <a:gd name="T1" fmla="*/ 0 h 3"/>
                <a:gd name="T2" fmla="*/ 0 w 2"/>
                <a:gd name="T3" fmla="*/ 28 h 3"/>
                <a:gd name="T4" fmla="*/ 8 w 2"/>
                <a:gd name="T5" fmla="*/ 37 h 3"/>
                <a:gd name="T6" fmla="*/ 8 w 2"/>
                <a:gd name="T7" fmla="*/ 28 h 3"/>
                <a:gd name="T8" fmla="*/ 16 w 2"/>
                <a:gd name="T9" fmla="*/ 12 h 3"/>
                <a:gd name="T10" fmla="*/ 8 w 2"/>
                <a:gd name="T11" fmla="*/ 0 h 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 h="3">
                  <a:moveTo>
                    <a:pt x="1" y="0"/>
                  </a:moveTo>
                  <a:cubicBezTo>
                    <a:pt x="0" y="2"/>
                    <a:pt x="0" y="2"/>
                    <a:pt x="0" y="2"/>
                  </a:cubicBezTo>
                  <a:cubicBezTo>
                    <a:pt x="1" y="3"/>
                    <a:pt x="1" y="3"/>
                    <a:pt x="1" y="3"/>
                  </a:cubicBezTo>
                  <a:cubicBezTo>
                    <a:pt x="1" y="3"/>
                    <a:pt x="1" y="2"/>
                    <a:pt x="1" y="2"/>
                  </a:cubicBezTo>
                  <a:cubicBezTo>
                    <a:pt x="1" y="2"/>
                    <a:pt x="2" y="1"/>
                    <a:pt x="2" y="1"/>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5" name="Freeform 51"/>
            <p:cNvSpPr/>
            <p:nvPr/>
          </p:nvSpPr>
          <p:spPr bwMode="auto">
            <a:xfrm>
              <a:off x="2705" y="1776"/>
              <a:ext cx="21" cy="28"/>
            </a:xfrm>
            <a:custGeom>
              <a:avLst/>
              <a:gdLst>
                <a:gd name="T0" fmla="*/ 28 w 9"/>
                <a:gd name="T1" fmla="*/ 0 h 12"/>
                <a:gd name="T2" fmla="*/ 28 w 9"/>
                <a:gd name="T3" fmla="*/ 37 h 12"/>
                <a:gd name="T4" fmla="*/ 12 w 9"/>
                <a:gd name="T5" fmla="*/ 37 h 12"/>
                <a:gd name="T6" fmla="*/ 0 w 9"/>
                <a:gd name="T7" fmla="*/ 49 h 12"/>
                <a:gd name="T8" fmla="*/ 0 w 9"/>
                <a:gd name="T9" fmla="*/ 65 h 12"/>
                <a:gd name="T10" fmla="*/ 28 w 9"/>
                <a:gd name="T11" fmla="*/ 49 h 12"/>
                <a:gd name="T12" fmla="*/ 86 w 9"/>
                <a:gd name="T13" fmla="*/ 114 h 12"/>
                <a:gd name="T14" fmla="*/ 77 w 9"/>
                <a:gd name="T15" fmla="*/ 152 h 12"/>
                <a:gd name="T16" fmla="*/ 114 w 9"/>
                <a:gd name="T17" fmla="*/ 86 h 12"/>
                <a:gd name="T18" fmla="*/ 49 w 9"/>
                <a:gd name="T19" fmla="*/ 28 h 12"/>
                <a:gd name="T20" fmla="*/ 28 w 9"/>
                <a:gd name="T21" fmla="*/ 37 h 12"/>
                <a:gd name="T22" fmla="*/ 28 w 9"/>
                <a:gd name="T23" fmla="*/ 0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 h="12">
                  <a:moveTo>
                    <a:pt x="2" y="0"/>
                  </a:moveTo>
                  <a:cubicBezTo>
                    <a:pt x="2" y="3"/>
                    <a:pt x="2" y="3"/>
                    <a:pt x="2" y="3"/>
                  </a:cubicBezTo>
                  <a:cubicBezTo>
                    <a:pt x="2" y="3"/>
                    <a:pt x="1" y="3"/>
                    <a:pt x="1" y="3"/>
                  </a:cubicBezTo>
                  <a:cubicBezTo>
                    <a:pt x="0" y="4"/>
                    <a:pt x="0" y="4"/>
                    <a:pt x="0" y="4"/>
                  </a:cubicBezTo>
                  <a:cubicBezTo>
                    <a:pt x="0" y="5"/>
                    <a:pt x="0" y="5"/>
                    <a:pt x="0" y="5"/>
                  </a:cubicBezTo>
                  <a:cubicBezTo>
                    <a:pt x="1" y="5"/>
                    <a:pt x="1" y="4"/>
                    <a:pt x="2" y="4"/>
                  </a:cubicBezTo>
                  <a:cubicBezTo>
                    <a:pt x="4" y="4"/>
                    <a:pt x="6" y="6"/>
                    <a:pt x="7" y="9"/>
                  </a:cubicBezTo>
                  <a:cubicBezTo>
                    <a:pt x="7" y="10"/>
                    <a:pt x="7" y="11"/>
                    <a:pt x="6" y="12"/>
                  </a:cubicBezTo>
                  <a:cubicBezTo>
                    <a:pt x="8" y="11"/>
                    <a:pt x="9" y="9"/>
                    <a:pt x="9" y="7"/>
                  </a:cubicBezTo>
                  <a:cubicBezTo>
                    <a:pt x="8" y="4"/>
                    <a:pt x="6" y="2"/>
                    <a:pt x="4" y="2"/>
                  </a:cubicBezTo>
                  <a:cubicBezTo>
                    <a:pt x="3" y="2"/>
                    <a:pt x="3" y="3"/>
                    <a:pt x="2" y="3"/>
                  </a:cubicBezTo>
                  <a:cubicBezTo>
                    <a:pt x="2" y="0"/>
                    <a:pt x="2" y="0"/>
                    <a:pt x="2"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6" name="Freeform 52"/>
            <p:cNvSpPr/>
            <p:nvPr/>
          </p:nvSpPr>
          <p:spPr bwMode="auto">
            <a:xfrm>
              <a:off x="2705" y="1783"/>
              <a:ext cx="2" cy="2"/>
            </a:xfrm>
            <a:custGeom>
              <a:avLst/>
              <a:gdLst>
                <a:gd name="T0" fmla="*/ 8 w 1"/>
                <a:gd name="T1" fmla="*/ 0 h 1"/>
                <a:gd name="T2" fmla="*/ 0 w 1"/>
                <a:gd name="T3" fmla="*/ 8 h 1"/>
                <a:gd name="T4" fmla="*/ 0 w 1"/>
                <a:gd name="T5" fmla="*/ 8 h 1"/>
                <a:gd name="T6" fmla="*/ 8 w 1"/>
                <a:gd name="T7" fmla="*/ 0 h 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 h="1">
                  <a:moveTo>
                    <a:pt x="1" y="0"/>
                  </a:moveTo>
                  <a:cubicBezTo>
                    <a:pt x="0" y="0"/>
                    <a:pt x="0" y="1"/>
                    <a:pt x="0" y="1"/>
                  </a:cubicBezTo>
                  <a:cubicBezTo>
                    <a:pt x="0" y="1"/>
                    <a:pt x="0" y="1"/>
                    <a:pt x="0" y="1"/>
                  </a:cubicBezTo>
                  <a:cubicBezTo>
                    <a:pt x="0" y="1"/>
                    <a:pt x="0" y="1"/>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7" name="Freeform 53"/>
            <p:cNvSpPr/>
            <p:nvPr/>
          </p:nvSpPr>
          <p:spPr bwMode="auto">
            <a:xfrm>
              <a:off x="2705" y="1785"/>
              <a:ext cx="0" cy="2"/>
            </a:xfrm>
            <a:custGeom>
              <a:avLst/>
              <a:gdLst>
                <a:gd name="T0" fmla="*/ 0 h 1"/>
                <a:gd name="T1" fmla="*/ 8 h 1"/>
                <a:gd name="T2" fmla="*/ 8 h 1"/>
                <a:gd name="T3" fmla="*/ 0 h 1"/>
                <a:gd name="T4" fmla="*/ 0 60000 65536"/>
                <a:gd name="T5" fmla="*/ 0 60000 65536"/>
                <a:gd name="T6" fmla="*/ 0 60000 65536"/>
                <a:gd name="T7" fmla="*/ 0 60000 65536"/>
              </a:gdLst>
              <a:ahLst/>
              <a:cxnLst>
                <a:cxn ang="T4">
                  <a:pos x="0" y="T0"/>
                </a:cxn>
                <a:cxn ang="T5">
                  <a:pos x="0" y="T1"/>
                </a:cxn>
                <a:cxn ang="T6">
                  <a:pos x="0" y="T2"/>
                </a:cxn>
                <a:cxn ang="T7">
                  <a:pos x="0" y="T3"/>
                </a:cxn>
              </a:cxnLst>
              <a:rect l="0" t="0" r="r" b="b"/>
              <a:pathLst>
                <a:path h="1">
                  <a:moveTo>
                    <a:pt x="0" y="0"/>
                  </a:moveTo>
                  <a:cubicBezTo>
                    <a:pt x="0" y="0"/>
                    <a:pt x="0" y="1"/>
                    <a:pt x="0" y="1"/>
                  </a:cubicBezTo>
                  <a:cubicBezTo>
                    <a:pt x="0" y="1"/>
                    <a:pt x="0" y="1"/>
                    <a:pt x="0" y="1"/>
                  </a:cubicBezTo>
                  <a:cubicBezTo>
                    <a:pt x="0" y="0"/>
                    <a:pt x="0" y="0"/>
                    <a:pt x="0"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8" name="Freeform 54"/>
            <p:cNvSpPr/>
            <p:nvPr/>
          </p:nvSpPr>
          <p:spPr bwMode="auto">
            <a:xfrm>
              <a:off x="2702" y="1785"/>
              <a:ext cx="3" cy="2"/>
            </a:xfrm>
            <a:custGeom>
              <a:avLst/>
              <a:gdLst>
                <a:gd name="T0" fmla="*/ 27 w 1"/>
                <a:gd name="T1" fmla="*/ 0 h 1"/>
                <a:gd name="T2" fmla="*/ 0 w 1"/>
                <a:gd name="T3" fmla="*/ 8 h 1"/>
                <a:gd name="T4" fmla="*/ 27 w 1"/>
                <a:gd name="T5" fmla="*/ 8 h 1"/>
                <a:gd name="T6" fmla="*/ 27 w 1"/>
                <a:gd name="T7" fmla="*/ 0 h 1"/>
                <a:gd name="T8" fmla="*/ 27 w 1"/>
                <a:gd name="T9" fmla="*/ 0 h 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 h="1">
                  <a:moveTo>
                    <a:pt x="1" y="0"/>
                  </a:moveTo>
                  <a:cubicBezTo>
                    <a:pt x="1" y="0"/>
                    <a:pt x="0" y="1"/>
                    <a:pt x="0" y="1"/>
                  </a:cubicBezTo>
                  <a:cubicBezTo>
                    <a:pt x="0" y="1"/>
                    <a:pt x="1" y="1"/>
                    <a:pt x="1" y="1"/>
                  </a:cubicBezTo>
                  <a:cubicBezTo>
                    <a:pt x="1" y="1"/>
                    <a:pt x="1" y="0"/>
                    <a:pt x="1" y="0"/>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19" name="Freeform 55"/>
            <p:cNvSpPr>
              <a:spLocks noEditPoints="1"/>
            </p:cNvSpPr>
            <p:nvPr/>
          </p:nvSpPr>
          <p:spPr bwMode="auto">
            <a:xfrm>
              <a:off x="2133" y="1771"/>
              <a:ext cx="596" cy="557"/>
            </a:xfrm>
            <a:custGeom>
              <a:avLst/>
              <a:gdLst>
                <a:gd name="T0" fmla="*/ 157 w 251"/>
                <a:gd name="T1" fmla="*/ 2927 h 235"/>
                <a:gd name="T2" fmla="*/ 214 w 251"/>
                <a:gd name="T3" fmla="*/ 2809 h 235"/>
                <a:gd name="T4" fmla="*/ 242 w 251"/>
                <a:gd name="T5" fmla="*/ 2837 h 235"/>
                <a:gd name="T6" fmla="*/ 254 w 251"/>
                <a:gd name="T7" fmla="*/ 2984 h 235"/>
                <a:gd name="T8" fmla="*/ 242 w 251"/>
                <a:gd name="T9" fmla="*/ 2984 h 235"/>
                <a:gd name="T10" fmla="*/ 2223 w 251"/>
                <a:gd name="T11" fmla="*/ 1915 h 235"/>
                <a:gd name="T12" fmla="*/ 2261 w 251"/>
                <a:gd name="T13" fmla="*/ 1797 h 235"/>
                <a:gd name="T14" fmla="*/ 2289 w 251"/>
                <a:gd name="T15" fmla="*/ 1825 h 235"/>
                <a:gd name="T16" fmla="*/ 2301 w 251"/>
                <a:gd name="T17" fmla="*/ 1972 h 235"/>
                <a:gd name="T18" fmla="*/ 2289 w 251"/>
                <a:gd name="T19" fmla="*/ 1972 h 235"/>
                <a:gd name="T20" fmla="*/ 1099 w 251"/>
                <a:gd name="T21" fmla="*/ 922 h 235"/>
                <a:gd name="T22" fmla="*/ 1149 w 251"/>
                <a:gd name="T23" fmla="*/ 799 h 235"/>
                <a:gd name="T24" fmla="*/ 1168 w 251"/>
                <a:gd name="T25" fmla="*/ 825 h 235"/>
                <a:gd name="T26" fmla="*/ 1178 w 251"/>
                <a:gd name="T27" fmla="*/ 972 h 235"/>
                <a:gd name="T28" fmla="*/ 1168 w 251"/>
                <a:gd name="T29" fmla="*/ 972 h 235"/>
                <a:gd name="T30" fmla="*/ 1123 w 251"/>
                <a:gd name="T31" fmla="*/ 692 h 235"/>
                <a:gd name="T32" fmla="*/ 964 w 251"/>
                <a:gd name="T33" fmla="*/ 943 h 235"/>
                <a:gd name="T34" fmla="*/ 283 w 251"/>
                <a:gd name="T35" fmla="*/ 2702 h 235"/>
                <a:gd name="T36" fmla="*/ 202 w 251"/>
                <a:gd name="T37" fmla="*/ 2702 h 235"/>
                <a:gd name="T38" fmla="*/ 28 w 251"/>
                <a:gd name="T39" fmla="*/ 2956 h 235"/>
                <a:gd name="T40" fmla="*/ 283 w 251"/>
                <a:gd name="T41" fmla="*/ 3117 h 235"/>
                <a:gd name="T42" fmla="*/ 439 w 251"/>
                <a:gd name="T43" fmla="*/ 2877 h 235"/>
                <a:gd name="T44" fmla="*/ 1099 w 251"/>
                <a:gd name="T45" fmla="*/ 1107 h 235"/>
                <a:gd name="T46" fmla="*/ 1206 w 251"/>
                <a:gd name="T47" fmla="*/ 1107 h 235"/>
                <a:gd name="T48" fmla="*/ 1353 w 251"/>
                <a:gd name="T49" fmla="*/ 1029 h 235"/>
                <a:gd name="T50" fmla="*/ 2075 w 251"/>
                <a:gd name="T51" fmla="*/ 1944 h 235"/>
                <a:gd name="T52" fmla="*/ 2329 w 251"/>
                <a:gd name="T53" fmla="*/ 2100 h 235"/>
                <a:gd name="T54" fmla="*/ 2503 w 251"/>
                <a:gd name="T55" fmla="*/ 1865 h 235"/>
                <a:gd name="T56" fmla="*/ 2880 w 251"/>
                <a:gd name="T57" fmla="*/ 894 h 235"/>
                <a:gd name="T58" fmla="*/ 2424 w 251"/>
                <a:gd name="T59" fmla="*/ 1742 h 235"/>
                <a:gd name="T60" fmla="*/ 2249 w 251"/>
                <a:gd name="T61" fmla="*/ 1690 h 235"/>
                <a:gd name="T62" fmla="*/ 2104 w 251"/>
                <a:gd name="T63" fmla="*/ 1797 h 235"/>
                <a:gd name="T64" fmla="*/ 1382 w 251"/>
                <a:gd name="T65" fmla="*/ 853 h 235"/>
                <a:gd name="T66" fmla="*/ 3096 w 251"/>
                <a:gd name="T67" fmla="*/ 410 h 235"/>
                <a:gd name="T68" fmla="*/ 2835 w 251"/>
                <a:gd name="T69" fmla="*/ 825 h 235"/>
                <a:gd name="T70" fmla="*/ 3096 w 251"/>
                <a:gd name="T71" fmla="*/ 410 h 235"/>
                <a:gd name="T72" fmla="*/ 3322 w 251"/>
                <a:gd name="T73" fmla="*/ 332 h 235"/>
                <a:gd name="T74" fmla="*/ 3310 w 251"/>
                <a:gd name="T75" fmla="*/ 360 h 235"/>
                <a:gd name="T76" fmla="*/ 3360 w 251"/>
                <a:gd name="T77" fmla="*/ 320 h 235"/>
                <a:gd name="T78" fmla="*/ 3096 w 251"/>
                <a:gd name="T79" fmla="*/ 308 h 235"/>
                <a:gd name="T80" fmla="*/ 3068 w 251"/>
                <a:gd name="T81" fmla="*/ 348 h 235"/>
                <a:gd name="T82" fmla="*/ 3106 w 251"/>
                <a:gd name="T83" fmla="*/ 360 h 235"/>
                <a:gd name="T84" fmla="*/ 3187 w 251"/>
                <a:gd name="T85" fmla="*/ 360 h 235"/>
                <a:gd name="T86" fmla="*/ 3253 w 251"/>
                <a:gd name="T87" fmla="*/ 348 h 235"/>
                <a:gd name="T88" fmla="*/ 3096 w 251"/>
                <a:gd name="T89" fmla="*/ 0 h 235"/>
                <a:gd name="T90" fmla="*/ 3051 w 251"/>
                <a:gd name="T91" fmla="*/ 254 h 235"/>
                <a:gd name="T92" fmla="*/ 3077 w 251"/>
                <a:gd name="T93" fmla="*/ 225 h 235"/>
                <a:gd name="T94" fmla="*/ 3106 w 251"/>
                <a:gd name="T95" fmla="*/ 0 h 23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251" h="235">
                  <a:moveTo>
                    <a:pt x="18" y="224"/>
                  </a:moveTo>
                  <a:cubicBezTo>
                    <a:pt x="15" y="224"/>
                    <a:pt x="13" y="222"/>
                    <a:pt x="12" y="220"/>
                  </a:cubicBezTo>
                  <a:cubicBezTo>
                    <a:pt x="12" y="217"/>
                    <a:pt x="14" y="214"/>
                    <a:pt x="16" y="213"/>
                  </a:cubicBezTo>
                  <a:cubicBezTo>
                    <a:pt x="16" y="211"/>
                    <a:pt x="16" y="211"/>
                    <a:pt x="16" y="211"/>
                  </a:cubicBezTo>
                  <a:cubicBezTo>
                    <a:pt x="17" y="213"/>
                    <a:pt x="17" y="213"/>
                    <a:pt x="17" y="213"/>
                  </a:cubicBezTo>
                  <a:cubicBezTo>
                    <a:pt x="17" y="213"/>
                    <a:pt x="17" y="213"/>
                    <a:pt x="18" y="213"/>
                  </a:cubicBezTo>
                  <a:cubicBezTo>
                    <a:pt x="20" y="213"/>
                    <a:pt x="22" y="215"/>
                    <a:pt x="23" y="218"/>
                  </a:cubicBezTo>
                  <a:cubicBezTo>
                    <a:pt x="23" y="220"/>
                    <a:pt x="22" y="223"/>
                    <a:pt x="19" y="224"/>
                  </a:cubicBezTo>
                  <a:cubicBezTo>
                    <a:pt x="19" y="224"/>
                    <a:pt x="19" y="224"/>
                    <a:pt x="19" y="224"/>
                  </a:cubicBezTo>
                  <a:cubicBezTo>
                    <a:pt x="18" y="224"/>
                    <a:pt x="18" y="224"/>
                    <a:pt x="18" y="224"/>
                  </a:cubicBezTo>
                  <a:moveTo>
                    <a:pt x="171" y="148"/>
                  </a:moveTo>
                  <a:cubicBezTo>
                    <a:pt x="169" y="148"/>
                    <a:pt x="166" y="146"/>
                    <a:pt x="166" y="144"/>
                  </a:cubicBezTo>
                  <a:cubicBezTo>
                    <a:pt x="165" y="141"/>
                    <a:pt x="167" y="138"/>
                    <a:pt x="170" y="138"/>
                  </a:cubicBezTo>
                  <a:cubicBezTo>
                    <a:pt x="169" y="135"/>
                    <a:pt x="169" y="135"/>
                    <a:pt x="169" y="135"/>
                  </a:cubicBezTo>
                  <a:cubicBezTo>
                    <a:pt x="170" y="138"/>
                    <a:pt x="170" y="138"/>
                    <a:pt x="170" y="138"/>
                  </a:cubicBezTo>
                  <a:cubicBezTo>
                    <a:pt x="170" y="137"/>
                    <a:pt x="171" y="137"/>
                    <a:pt x="171" y="137"/>
                  </a:cubicBezTo>
                  <a:cubicBezTo>
                    <a:pt x="174" y="137"/>
                    <a:pt x="176" y="139"/>
                    <a:pt x="176" y="142"/>
                  </a:cubicBezTo>
                  <a:cubicBezTo>
                    <a:pt x="177" y="145"/>
                    <a:pt x="175" y="147"/>
                    <a:pt x="172" y="148"/>
                  </a:cubicBezTo>
                  <a:cubicBezTo>
                    <a:pt x="172" y="148"/>
                    <a:pt x="172" y="148"/>
                    <a:pt x="172" y="148"/>
                  </a:cubicBezTo>
                  <a:cubicBezTo>
                    <a:pt x="172" y="148"/>
                    <a:pt x="171" y="148"/>
                    <a:pt x="171" y="148"/>
                  </a:cubicBezTo>
                  <a:moveTo>
                    <a:pt x="87" y="73"/>
                  </a:moveTo>
                  <a:cubicBezTo>
                    <a:pt x="85" y="73"/>
                    <a:pt x="83" y="71"/>
                    <a:pt x="82" y="69"/>
                  </a:cubicBezTo>
                  <a:cubicBezTo>
                    <a:pt x="82" y="66"/>
                    <a:pt x="83" y="63"/>
                    <a:pt x="86" y="62"/>
                  </a:cubicBezTo>
                  <a:cubicBezTo>
                    <a:pt x="86" y="60"/>
                    <a:pt x="86" y="60"/>
                    <a:pt x="86" y="60"/>
                  </a:cubicBezTo>
                  <a:cubicBezTo>
                    <a:pt x="86" y="62"/>
                    <a:pt x="86" y="62"/>
                    <a:pt x="86" y="62"/>
                  </a:cubicBezTo>
                  <a:cubicBezTo>
                    <a:pt x="87" y="62"/>
                    <a:pt x="87" y="62"/>
                    <a:pt x="87" y="62"/>
                  </a:cubicBezTo>
                  <a:cubicBezTo>
                    <a:pt x="90" y="62"/>
                    <a:pt x="92" y="64"/>
                    <a:pt x="93" y="67"/>
                  </a:cubicBezTo>
                  <a:cubicBezTo>
                    <a:pt x="93" y="69"/>
                    <a:pt x="91" y="72"/>
                    <a:pt x="88" y="73"/>
                  </a:cubicBezTo>
                  <a:cubicBezTo>
                    <a:pt x="88" y="73"/>
                    <a:pt x="88" y="73"/>
                    <a:pt x="88" y="73"/>
                  </a:cubicBezTo>
                  <a:cubicBezTo>
                    <a:pt x="88" y="73"/>
                    <a:pt x="88" y="73"/>
                    <a:pt x="87" y="73"/>
                  </a:cubicBezTo>
                  <a:moveTo>
                    <a:pt x="87" y="52"/>
                  </a:moveTo>
                  <a:cubicBezTo>
                    <a:pt x="86" y="52"/>
                    <a:pt x="85" y="52"/>
                    <a:pt x="84" y="52"/>
                  </a:cubicBezTo>
                  <a:cubicBezTo>
                    <a:pt x="84" y="52"/>
                    <a:pt x="84" y="52"/>
                    <a:pt x="84" y="52"/>
                  </a:cubicBezTo>
                  <a:cubicBezTo>
                    <a:pt x="75" y="54"/>
                    <a:pt x="70" y="62"/>
                    <a:pt x="72" y="71"/>
                  </a:cubicBezTo>
                  <a:cubicBezTo>
                    <a:pt x="72" y="75"/>
                    <a:pt x="75" y="78"/>
                    <a:pt x="78" y="81"/>
                  </a:cubicBezTo>
                  <a:cubicBezTo>
                    <a:pt x="21" y="203"/>
                    <a:pt x="21" y="203"/>
                    <a:pt x="21" y="203"/>
                  </a:cubicBezTo>
                  <a:cubicBezTo>
                    <a:pt x="20" y="203"/>
                    <a:pt x="19" y="203"/>
                    <a:pt x="18" y="203"/>
                  </a:cubicBezTo>
                  <a:cubicBezTo>
                    <a:pt x="17" y="203"/>
                    <a:pt x="16" y="203"/>
                    <a:pt x="15" y="203"/>
                  </a:cubicBezTo>
                  <a:cubicBezTo>
                    <a:pt x="14" y="203"/>
                    <a:pt x="14" y="203"/>
                    <a:pt x="14" y="203"/>
                  </a:cubicBezTo>
                  <a:cubicBezTo>
                    <a:pt x="6" y="205"/>
                    <a:pt x="0" y="213"/>
                    <a:pt x="2" y="222"/>
                  </a:cubicBezTo>
                  <a:cubicBezTo>
                    <a:pt x="3" y="229"/>
                    <a:pt x="10" y="235"/>
                    <a:pt x="18" y="235"/>
                  </a:cubicBezTo>
                  <a:cubicBezTo>
                    <a:pt x="19" y="235"/>
                    <a:pt x="20" y="235"/>
                    <a:pt x="21" y="234"/>
                  </a:cubicBezTo>
                  <a:cubicBezTo>
                    <a:pt x="21" y="234"/>
                    <a:pt x="21" y="234"/>
                    <a:pt x="21" y="234"/>
                  </a:cubicBezTo>
                  <a:cubicBezTo>
                    <a:pt x="30" y="232"/>
                    <a:pt x="35" y="224"/>
                    <a:pt x="33" y="216"/>
                  </a:cubicBezTo>
                  <a:cubicBezTo>
                    <a:pt x="32" y="211"/>
                    <a:pt x="29" y="207"/>
                    <a:pt x="25" y="204"/>
                  </a:cubicBezTo>
                  <a:cubicBezTo>
                    <a:pt x="82" y="83"/>
                    <a:pt x="82" y="83"/>
                    <a:pt x="82" y="83"/>
                  </a:cubicBezTo>
                  <a:cubicBezTo>
                    <a:pt x="84" y="83"/>
                    <a:pt x="86" y="84"/>
                    <a:pt x="87" y="84"/>
                  </a:cubicBezTo>
                  <a:cubicBezTo>
                    <a:pt x="88" y="84"/>
                    <a:pt x="89" y="83"/>
                    <a:pt x="90" y="83"/>
                  </a:cubicBezTo>
                  <a:cubicBezTo>
                    <a:pt x="91" y="83"/>
                    <a:pt x="91" y="83"/>
                    <a:pt x="91" y="83"/>
                  </a:cubicBezTo>
                  <a:cubicBezTo>
                    <a:pt x="95" y="82"/>
                    <a:pt x="98" y="80"/>
                    <a:pt x="101" y="77"/>
                  </a:cubicBezTo>
                  <a:cubicBezTo>
                    <a:pt x="155" y="140"/>
                    <a:pt x="155" y="140"/>
                    <a:pt x="155" y="140"/>
                  </a:cubicBezTo>
                  <a:cubicBezTo>
                    <a:pt x="155" y="142"/>
                    <a:pt x="155" y="144"/>
                    <a:pt x="155" y="146"/>
                  </a:cubicBezTo>
                  <a:cubicBezTo>
                    <a:pt x="157" y="153"/>
                    <a:pt x="164" y="159"/>
                    <a:pt x="171" y="159"/>
                  </a:cubicBezTo>
                  <a:cubicBezTo>
                    <a:pt x="172" y="159"/>
                    <a:pt x="173" y="159"/>
                    <a:pt x="174" y="158"/>
                  </a:cubicBezTo>
                  <a:cubicBezTo>
                    <a:pt x="175" y="158"/>
                    <a:pt x="175" y="158"/>
                    <a:pt x="175" y="158"/>
                  </a:cubicBezTo>
                  <a:cubicBezTo>
                    <a:pt x="183" y="156"/>
                    <a:pt x="188" y="148"/>
                    <a:pt x="187" y="140"/>
                  </a:cubicBezTo>
                  <a:cubicBezTo>
                    <a:pt x="186" y="138"/>
                    <a:pt x="186" y="136"/>
                    <a:pt x="185" y="134"/>
                  </a:cubicBezTo>
                  <a:cubicBezTo>
                    <a:pt x="215" y="67"/>
                    <a:pt x="215" y="67"/>
                    <a:pt x="215" y="67"/>
                  </a:cubicBezTo>
                  <a:cubicBezTo>
                    <a:pt x="211" y="65"/>
                    <a:pt x="211" y="65"/>
                    <a:pt x="211" y="65"/>
                  </a:cubicBezTo>
                  <a:cubicBezTo>
                    <a:pt x="181" y="131"/>
                    <a:pt x="181" y="131"/>
                    <a:pt x="181" y="131"/>
                  </a:cubicBezTo>
                  <a:cubicBezTo>
                    <a:pt x="179" y="128"/>
                    <a:pt x="175" y="127"/>
                    <a:pt x="171" y="127"/>
                  </a:cubicBezTo>
                  <a:cubicBezTo>
                    <a:pt x="170" y="127"/>
                    <a:pt x="169" y="127"/>
                    <a:pt x="168" y="127"/>
                  </a:cubicBezTo>
                  <a:cubicBezTo>
                    <a:pt x="167" y="127"/>
                    <a:pt x="167" y="127"/>
                    <a:pt x="167" y="127"/>
                  </a:cubicBezTo>
                  <a:cubicBezTo>
                    <a:pt x="163" y="128"/>
                    <a:pt x="159" y="131"/>
                    <a:pt x="157" y="135"/>
                  </a:cubicBezTo>
                  <a:cubicBezTo>
                    <a:pt x="103" y="72"/>
                    <a:pt x="103" y="72"/>
                    <a:pt x="103" y="72"/>
                  </a:cubicBezTo>
                  <a:cubicBezTo>
                    <a:pt x="103" y="70"/>
                    <a:pt x="104" y="67"/>
                    <a:pt x="103" y="64"/>
                  </a:cubicBezTo>
                  <a:cubicBezTo>
                    <a:pt x="102" y="57"/>
                    <a:pt x="95" y="52"/>
                    <a:pt x="87" y="52"/>
                  </a:cubicBezTo>
                  <a:moveTo>
                    <a:pt x="231" y="31"/>
                  </a:moveTo>
                  <a:cubicBezTo>
                    <a:pt x="226" y="31"/>
                    <a:pt x="226" y="31"/>
                    <a:pt x="226" y="31"/>
                  </a:cubicBezTo>
                  <a:cubicBezTo>
                    <a:pt x="212" y="62"/>
                    <a:pt x="212" y="62"/>
                    <a:pt x="212" y="62"/>
                  </a:cubicBezTo>
                  <a:cubicBezTo>
                    <a:pt x="216" y="63"/>
                    <a:pt x="216" y="63"/>
                    <a:pt x="216" y="63"/>
                  </a:cubicBezTo>
                  <a:cubicBezTo>
                    <a:pt x="231" y="31"/>
                    <a:pt x="231" y="31"/>
                    <a:pt x="231" y="31"/>
                  </a:cubicBezTo>
                  <a:moveTo>
                    <a:pt x="251" y="24"/>
                  </a:moveTo>
                  <a:cubicBezTo>
                    <a:pt x="250" y="25"/>
                    <a:pt x="249" y="25"/>
                    <a:pt x="248" y="25"/>
                  </a:cubicBezTo>
                  <a:cubicBezTo>
                    <a:pt x="248" y="25"/>
                    <a:pt x="248" y="25"/>
                    <a:pt x="248" y="25"/>
                  </a:cubicBezTo>
                  <a:cubicBezTo>
                    <a:pt x="247" y="27"/>
                    <a:pt x="247" y="27"/>
                    <a:pt x="247" y="27"/>
                  </a:cubicBezTo>
                  <a:cubicBezTo>
                    <a:pt x="248" y="27"/>
                    <a:pt x="249" y="26"/>
                    <a:pt x="251" y="26"/>
                  </a:cubicBezTo>
                  <a:cubicBezTo>
                    <a:pt x="251" y="25"/>
                    <a:pt x="251" y="25"/>
                    <a:pt x="251" y="24"/>
                  </a:cubicBezTo>
                  <a:moveTo>
                    <a:pt x="233" y="21"/>
                  </a:moveTo>
                  <a:cubicBezTo>
                    <a:pt x="232" y="22"/>
                    <a:pt x="232" y="22"/>
                    <a:pt x="231" y="23"/>
                  </a:cubicBezTo>
                  <a:cubicBezTo>
                    <a:pt x="229" y="27"/>
                    <a:pt x="229" y="27"/>
                    <a:pt x="229" y="27"/>
                  </a:cubicBezTo>
                  <a:cubicBezTo>
                    <a:pt x="229" y="26"/>
                    <a:pt x="229" y="26"/>
                    <a:pt x="229" y="26"/>
                  </a:cubicBezTo>
                  <a:cubicBezTo>
                    <a:pt x="228" y="27"/>
                    <a:pt x="228" y="27"/>
                    <a:pt x="228" y="27"/>
                  </a:cubicBezTo>
                  <a:cubicBezTo>
                    <a:pt x="232" y="27"/>
                    <a:pt x="232" y="27"/>
                    <a:pt x="232" y="27"/>
                  </a:cubicBezTo>
                  <a:cubicBezTo>
                    <a:pt x="233" y="25"/>
                    <a:pt x="233" y="25"/>
                    <a:pt x="233" y="25"/>
                  </a:cubicBezTo>
                  <a:cubicBezTo>
                    <a:pt x="235" y="26"/>
                    <a:pt x="237" y="27"/>
                    <a:pt x="238" y="27"/>
                  </a:cubicBezTo>
                  <a:cubicBezTo>
                    <a:pt x="242" y="27"/>
                    <a:pt x="242" y="27"/>
                    <a:pt x="242" y="27"/>
                  </a:cubicBezTo>
                  <a:cubicBezTo>
                    <a:pt x="243" y="26"/>
                    <a:pt x="243" y="26"/>
                    <a:pt x="243" y="26"/>
                  </a:cubicBezTo>
                  <a:cubicBezTo>
                    <a:pt x="239" y="25"/>
                    <a:pt x="236" y="24"/>
                    <a:pt x="233" y="21"/>
                  </a:cubicBezTo>
                  <a:moveTo>
                    <a:pt x="231" y="0"/>
                  </a:moveTo>
                  <a:cubicBezTo>
                    <a:pt x="228" y="4"/>
                    <a:pt x="226" y="9"/>
                    <a:pt x="227" y="15"/>
                  </a:cubicBezTo>
                  <a:cubicBezTo>
                    <a:pt x="227" y="16"/>
                    <a:pt x="228" y="18"/>
                    <a:pt x="228" y="19"/>
                  </a:cubicBezTo>
                  <a:cubicBezTo>
                    <a:pt x="229" y="19"/>
                    <a:pt x="229" y="19"/>
                    <a:pt x="229" y="19"/>
                  </a:cubicBezTo>
                  <a:cubicBezTo>
                    <a:pt x="230" y="19"/>
                    <a:pt x="230" y="18"/>
                    <a:pt x="230" y="17"/>
                  </a:cubicBezTo>
                  <a:cubicBezTo>
                    <a:pt x="230" y="16"/>
                    <a:pt x="229" y="15"/>
                    <a:pt x="229" y="13"/>
                  </a:cubicBezTo>
                  <a:cubicBezTo>
                    <a:pt x="228" y="8"/>
                    <a:pt x="229" y="4"/>
                    <a:pt x="232" y="0"/>
                  </a:cubicBezTo>
                  <a:cubicBezTo>
                    <a:pt x="231" y="0"/>
                    <a:pt x="231" y="0"/>
                    <a:pt x="23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0" name="Freeform 56"/>
            <p:cNvSpPr>
              <a:spLocks noEditPoints="1"/>
            </p:cNvSpPr>
            <p:nvPr/>
          </p:nvSpPr>
          <p:spPr bwMode="auto">
            <a:xfrm>
              <a:off x="2634" y="1830"/>
              <a:ext cx="87" cy="100"/>
            </a:xfrm>
            <a:custGeom>
              <a:avLst/>
              <a:gdLst>
                <a:gd name="T0" fmla="*/ 12 w 37"/>
                <a:gd name="T1" fmla="*/ 500 h 42"/>
                <a:gd name="T2" fmla="*/ 0 w 37"/>
                <a:gd name="T3" fmla="*/ 538 h 42"/>
                <a:gd name="T4" fmla="*/ 49 w 37"/>
                <a:gd name="T5" fmla="*/ 567 h 42"/>
                <a:gd name="T6" fmla="*/ 66 w 37"/>
                <a:gd name="T7" fmla="*/ 510 h 42"/>
                <a:gd name="T8" fmla="*/ 12 w 37"/>
                <a:gd name="T9" fmla="*/ 500 h 42"/>
                <a:gd name="T10" fmla="*/ 270 w 37"/>
                <a:gd name="T11" fmla="*/ 29 h 42"/>
                <a:gd name="T12" fmla="*/ 221 w 37"/>
                <a:gd name="T13" fmla="*/ 29 h 42"/>
                <a:gd name="T14" fmla="*/ 193 w 37"/>
                <a:gd name="T15" fmla="*/ 79 h 42"/>
                <a:gd name="T16" fmla="*/ 261 w 37"/>
                <a:gd name="T17" fmla="*/ 79 h 42"/>
                <a:gd name="T18" fmla="*/ 270 w 37"/>
                <a:gd name="T19" fmla="*/ 29 h 42"/>
                <a:gd name="T20" fmla="*/ 482 w 37"/>
                <a:gd name="T21" fmla="*/ 0 h 42"/>
                <a:gd name="T22" fmla="*/ 482 w 37"/>
                <a:gd name="T23" fmla="*/ 0 h 42"/>
                <a:gd name="T24" fmla="*/ 442 w 37"/>
                <a:gd name="T25" fmla="*/ 12 h 42"/>
                <a:gd name="T26" fmla="*/ 414 w 37"/>
                <a:gd name="T27" fmla="*/ 12 h 42"/>
                <a:gd name="T28" fmla="*/ 404 w 37"/>
                <a:gd name="T29" fmla="*/ 29 h 42"/>
                <a:gd name="T30" fmla="*/ 348 w 37"/>
                <a:gd name="T31" fmla="*/ 29 h 42"/>
                <a:gd name="T32" fmla="*/ 414 w 37"/>
                <a:gd name="T33" fmla="*/ 40 h 42"/>
                <a:gd name="T34" fmla="*/ 454 w 37"/>
                <a:gd name="T35" fmla="*/ 29 h 42"/>
                <a:gd name="T36" fmla="*/ 454 w 37"/>
                <a:gd name="T37" fmla="*/ 29 h 42"/>
                <a:gd name="T38" fmla="*/ 470 w 37"/>
                <a:gd name="T39" fmla="*/ 29 h 42"/>
                <a:gd name="T40" fmla="*/ 482 w 37"/>
                <a:gd name="T41" fmla="*/ 0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7" h="42">
                  <a:moveTo>
                    <a:pt x="1" y="37"/>
                  </a:moveTo>
                  <a:cubicBezTo>
                    <a:pt x="0" y="40"/>
                    <a:pt x="0" y="40"/>
                    <a:pt x="0" y="40"/>
                  </a:cubicBezTo>
                  <a:cubicBezTo>
                    <a:pt x="4" y="42"/>
                    <a:pt x="4" y="42"/>
                    <a:pt x="4" y="42"/>
                  </a:cubicBezTo>
                  <a:cubicBezTo>
                    <a:pt x="5" y="38"/>
                    <a:pt x="5" y="38"/>
                    <a:pt x="5" y="38"/>
                  </a:cubicBezTo>
                  <a:cubicBezTo>
                    <a:pt x="1" y="37"/>
                    <a:pt x="1" y="37"/>
                    <a:pt x="1" y="37"/>
                  </a:cubicBezTo>
                  <a:moveTo>
                    <a:pt x="21" y="2"/>
                  </a:moveTo>
                  <a:cubicBezTo>
                    <a:pt x="17" y="2"/>
                    <a:pt x="17" y="2"/>
                    <a:pt x="17" y="2"/>
                  </a:cubicBezTo>
                  <a:cubicBezTo>
                    <a:pt x="15" y="6"/>
                    <a:pt x="15" y="6"/>
                    <a:pt x="15" y="6"/>
                  </a:cubicBezTo>
                  <a:cubicBezTo>
                    <a:pt x="20" y="6"/>
                    <a:pt x="20" y="6"/>
                    <a:pt x="20" y="6"/>
                  </a:cubicBezTo>
                  <a:cubicBezTo>
                    <a:pt x="21" y="2"/>
                    <a:pt x="21" y="2"/>
                    <a:pt x="21" y="2"/>
                  </a:cubicBezTo>
                  <a:moveTo>
                    <a:pt x="37" y="0"/>
                  </a:moveTo>
                  <a:cubicBezTo>
                    <a:pt x="37" y="0"/>
                    <a:pt x="37" y="0"/>
                    <a:pt x="37" y="0"/>
                  </a:cubicBezTo>
                  <a:cubicBezTo>
                    <a:pt x="36" y="1"/>
                    <a:pt x="35" y="1"/>
                    <a:pt x="34" y="1"/>
                  </a:cubicBezTo>
                  <a:cubicBezTo>
                    <a:pt x="33" y="1"/>
                    <a:pt x="32" y="1"/>
                    <a:pt x="32" y="1"/>
                  </a:cubicBezTo>
                  <a:cubicBezTo>
                    <a:pt x="31" y="2"/>
                    <a:pt x="31" y="2"/>
                    <a:pt x="31" y="2"/>
                  </a:cubicBezTo>
                  <a:cubicBezTo>
                    <a:pt x="27" y="2"/>
                    <a:pt x="27" y="2"/>
                    <a:pt x="27" y="2"/>
                  </a:cubicBezTo>
                  <a:cubicBezTo>
                    <a:pt x="29" y="3"/>
                    <a:pt x="30" y="3"/>
                    <a:pt x="32" y="3"/>
                  </a:cubicBezTo>
                  <a:cubicBezTo>
                    <a:pt x="33" y="3"/>
                    <a:pt x="34" y="3"/>
                    <a:pt x="35" y="2"/>
                  </a:cubicBezTo>
                  <a:cubicBezTo>
                    <a:pt x="35" y="2"/>
                    <a:pt x="35" y="2"/>
                    <a:pt x="35" y="2"/>
                  </a:cubicBezTo>
                  <a:cubicBezTo>
                    <a:pt x="35" y="2"/>
                    <a:pt x="35" y="2"/>
                    <a:pt x="36" y="2"/>
                  </a:cubicBezTo>
                  <a:cubicBezTo>
                    <a:pt x="37" y="0"/>
                    <a:pt x="37" y="0"/>
                    <a:pt x="3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1" name="Freeform 57"/>
            <p:cNvSpPr>
              <a:spLocks noEditPoints="1"/>
            </p:cNvSpPr>
            <p:nvPr/>
          </p:nvSpPr>
          <p:spPr bwMode="auto">
            <a:xfrm>
              <a:off x="2674" y="1771"/>
              <a:ext cx="12" cy="64"/>
            </a:xfrm>
            <a:custGeom>
              <a:avLst/>
              <a:gdLst>
                <a:gd name="T0" fmla="*/ 29 w 5"/>
                <a:gd name="T1" fmla="*/ 225 h 27"/>
                <a:gd name="T2" fmla="*/ 12 w 5"/>
                <a:gd name="T3" fmla="*/ 254 h 27"/>
                <a:gd name="T4" fmla="*/ 0 w 5"/>
                <a:gd name="T5" fmla="*/ 254 h 27"/>
                <a:gd name="T6" fmla="*/ 29 w 5"/>
                <a:gd name="T7" fmla="*/ 292 h 27"/>
                <a:gd name="T8" fmla="*/ 12 w 5"/>
                <a:gd name="T9" fmla="*/ 348 h 27"/>
                <a:gd name="T10" fmla="*/ 12 w 5"/>
                <a:gd name="T11" fmla="*/ 360 h 27"/>
                <a:gd name="T12" fmla="*/ 41 w 5"/>
                <a:gd name="T13" fmla="*/ 308 h 27"/>
                <a:gd name="T14" fmla="*/ 70 w 5"/>
                <a:gd name="T15" fmla="*/ 282 h 27"/>
                <a:gd name="T16" fmla="*/ 29 w 5"/>
                <a:gd name="T17" fmla="*/ 225 h 27"/>
                <a:gd name="T18" fmla="*/ 58 w 5"/>
                <a:gd name="T19" fmla="*/ 0 h 27"/>
                <a:gd name="T20" fmla="*/ 41 w 5"/>
                <a:gd name="T21" fmla="*/ 0 h 27"/>
                <a:gd name="T22" fmla="*/ 58 w 5"/>
                <a:gd name="T23" fmla="*/ 0 h 27"/>
                <a:gd name="T24" fmla="*/ 58 w 5"/>
                <a:gd name="T25" fmla="*/ 0 h 2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 h="27">
                  <a:moveTo>
                    <a:pt x="2" y="17"/>
                  </a:moveTo>
                  <a:cubicBezTo>
                    <a:pt x="2" y="18"/>
                    <a:pt x="2" y="19"/>
                    <a:pt x="1" y="19"/>
                  </a:cubicBezTo>
                  <a:cubicBezTo>
                    <a:pt x="0" y="19"/>
                    <a:pt x="0" y="19"/>
                    <a:pt x="0" y="19"/>
                  </a:cubicBezTo>
                  <a:cubicBezTo>
                    <a:pt x="1" y="20"/>
                    <a:pt x="2" y="21"/>
                    <a:pt x="2" y="22"/>
                  </a:cubicBezTo>
                  <a:cubicBezTo>
                    <a:pt x="1" y="26"/>
                    <a:pt x="1" y="26"/>
                    <a:pt x="1" y="26"/>
                  </a:cubicBezTo>
                  <a:cubicBezTo>
                    <a:pt x="1" y="27"/>
                    <a:pt x="1" y="27"/>
                    <a:pt x="1" y="27"/>
                  </a:cubicBezTo>
                  <a:cubicBezTo>
                    <a:pt x="3" y="23"/>
                    <a:pt x="3" y="23"/>
                    <a:pt x="3" y="23"/>
                  </a:cubicBezTo>
                  <a:cubicBezTo>
                    <a:pt x="4" y="22"/>
                    <a:pt x="4" y="22"/>
                    <a:pt x="5" y="21"/>
                  </a:cubicBezTo>
                  <a:cubicBezTo>
                    <a:pt x="4" y="20"/>
                    <a:pt x="3" y="19"/>
                    <a:pt x="2" y="17"/>
                  </a:cubicBezTo>
                  <a:moveTo>
                    <a:pt x="4" y="0"/>
                  </a:moveTo>
                  <a:cubicBezTo>
                    <a:pt x="4" y="0"/>
                    <a:pt x="4" y="0"/>
                    <a:pt x="3" y="0"/>
                  </a:cubicBezTo>
                  <a:cubicBezTo>
                    <a:pt x="4" y="0"/>
                    <a:pt x="4" y="0"/>
                    <a:pt x="4" y="0"/>
                  </a:cubicBezTo>
                  <a:cubicBezTo>
                    <a:pt x="4" y="0"/>
                    <a:pt x="4" y="0"/>
                    <a:pt x="4"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2" name="Freeform 58"/>
            <p:cNvSpPr>
              <a:spLocks noEditPoints="1"/>
            </p:cNvSpPr>
            <p:nvPr/>
          </p:nvSpPr>
          <p:spPr bwMode="auto">
            <a:xfrm>
              <a:off x="2992" y="1799"/>
              <a:ext cx="116" cy="138"/>
            </a:xfrm>
            <a:custGeom>
              <a:avLst/>
              <a:gdLst>
                <a:gd name="T0" fmla="*/ 95 w 49"/>
                <a:gd name="T1" fmla="*/ 645 h 58"/>
                <a:gd name="T2" fmla="*/ 0 w 49"/>
                <a:gd name="T3" fmla="*/ 742 h 58"/>
                <a:gd name="T4" fmla="*/ 50 w 49"/>
                <a:gd name="T5" fmla="*/ 780 h 58"/>
                <a:gd name="T6" fmla="*/ 66 w 49"/>
                <a:gd name="T7" fmla="*/ 752 h 58"/>
                <a:gd name="T8" fmla="*/ 28 w 49"/>
                <a:gd name="T9" fmla="*/ 714 h 58"/>
                <a:gd name="T10" fmla="*/ 95 w 49"/>
                <a:gd name="T11" fmla="*/ 645 h 58"/>
                <a:gd name="T12" fmla="*/ 95 w 49"/>
                <a:gd name="T13" fmla="*/ 645 h 58"/>
                <a:gd name="T14" fmla="*/ 544 w 49"/>
                <a:gd name="T15" fmla="*/ 119 h 58"/>
                <a:gd name="T16" fmla="*/ 135 w 49"/>
                <a:gd name="T17" fmla="*/ 607 h 58"/>
                <a:gd name="T18" fmla="*/ 135 w 49"/>
                <a:gd name="T19" fmla="*/ 607 h 58"/>
                <a:gd name="T20" fmla="*/ 544 w 49"/>
                <a:gd name="T21" fmla="*/ 119 h 58"/>
                <a:gd name="T22" fmla="*/ 544 w 49"/>
                <a:gd name="T23" fmla="*/ 119 h 58"/>
                <a:gd name="T24" fmla="*/ 639 w 49"/>
                <a:gd name="T25" fmla="*/ 0 h 58"/>
                <a:gd name="T26" fmla="*/ 571 w 49"/>
                <a:gd name="T27" fmla="*/ 79 h 58"/>
                <a:gd name="T28" fmla="*/ 582 w 49"/>
                <a:gd name="T29" fmla="*/ 79 h 58"/>
                <a:gd name="T30" fmla="*/ 651 w 49"/>
                <a:gd name="T31" fmla="*/ 0 h 58"/>
                <a:gd name="T32" fmla="*/ 639 w 49"/>
                <a:gd name="T33" fmla="*/ 0 h 5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9" h="58">
                  <a:moveTo>
                    <a:pt x="7" y="48"/>
                  </a:moveTo>
                  <a:cubicBezTo>
                    <a:pt x="0" y="55"/>
                    <a:pt x="0" y="55"/>
                    <a:pt x="0" y="55"/>
                  </a:cubicBezTo>
                  <a:cubicBezTo>
                    <a:pt x="4" y="58"/>
                    <a:pt x="4" y="58"/>
                    <a:pt x="4" y="58"/>
                  </a:cubicBezTo>
                  <a:cubicBezTo>
                    <a:pt x="5" y="56"/>
                    <a:pt x="5" y="56"/>
                    <a:pt x="5" y="56"/>
                  </a:cubicBezTo>
                  <a:cubicBezTo>
                    <a:pt x="2" y="53"/>
                    <a:pt x="2" y="53"/>
                    <a:pt x="2" y="53"/>
                  </a:cubicBezTo>
                  <a:cubicBezTo>
                    <a:pt x="7" y="48"/>
                    <a:pt x="7" y="48"/>
                    <a:pt x="7" y="48"/>
                  </a:cubicBezTo>
                  <a:cubicBezTo>
                    <a:pt x="7" y="48"/>
                    <a:pt x="7" y="48"/>
                    <a:pt x="7" y="48"/>
                  </a:cubicBezTo>
                  <a:moveTo>
                    <a:pt x="41" y="9"/>
                  </a:moveTo>
                  <a:cubicBezTo>
                    <a:pt x="10" y="45"/>
                    <a:pt x="10" y="45"/>
                    <a:pt x="10" y="45"/>
                  </a:cubicBezTo>
                  <a:cubicBezTo>
                    <a:pt x="10" y="45"/>
                    <a:pt x="10" y="45"/>
                    <a:pt x="10" y="45"/>
                  </a:cubicBezTo>
                  <a:cubicBezTo>
                    <a:pt x="41" y="9"/>
                    <a:pt x="41" y="9"/>
                    <a:pt x="41" y="9"/>
                  </a:cubicBezTo>
                  <a:cubicBezTo>
                    <a:pt x="41" y="9"/>
                    <a:pt x="41" y="9"/>
                    <a:pt x="41" y="9"/>
                  </a:cubicBezTo>
                  <a:moveTo>
                    <a:pt x="48" y="0"/>
                  </a:moveTo>
                  <a:cubicBezTo>
                    <a:pt x="43" y="6"/>
                    <a:pt x="43" y="6"/>
                    <a:pt x="43" y="6"/>
                  </a:cubicBezTo>
                  <a:cubicBezTo>
                    <a:pt x="44" y="6"/>
                    <a:pt x="44" y="6"/>
                    <a:pt x="44" y="6"/>
                  </a:cubicBezTo>
                  <a:cubicBezTo>
                    <a:pt x="49" y="0"/>
                    <a:pt x="49" y="0"/>
                    <a:pt x="49" y="0"/>
                  </a:cubicBezTo>
                  <a:cubicBezTo>
                    <a:pt x="49" y="0"/>
                    <a:pt x="49" y="0"/>
                    <a:pt x="48"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3" name="Freeform 59"/>
            <p:cNvSpPr/>
            <p:nvPr/>
          </p:nvSpPr>
          <p:spPr bwMode="auto">
            <a:xfrm>
              <a:off x="3106" y="1799"/>
              <a:ext cx="2" cy="0"/>
            </a:xfrm>
            <a:custGeom>
              <a:avLst/>
              <a:gdLst>
                <a:gd name="T0" fmla="*/ 8 w 1"/>
                <a:gd name="T1" fmla="*/ 0 w 1"/>
                <a:gd name="T2" fmla="*/ 8 w 1"/>
                <a:gd name="T3" fmla="*/ 8 w 1"/>
                <a:gd name="T4" fmla="*/ 8 w 1"/>
                <a:gd name="T5" fmla="*/ 0 60000 65536"/>
                <a:gd name="T6" fmla="*/ 0 60000 65536"/>
                <a:gd name="T7" fmla="*/ 0 60000 65536"/>
                <a:gd name="T8" fmla="*/ 0 60000 65536"/>
                <a:gd name="T9" fmla="*/ 0 60000 65536"/>
              </a:gdLst>
              <a:ahLst/>
              <a:cxnLst>
                <a:cxn ang="T5">
                  <a:pos x="T0" y="0"/>
                </a:cxn>
                <a:cxn ang="T6">
                  <a:pos x="T1" y="0"/>
                </a:cxn>
                <a:cxn ang="T7">
                  <a:pos x="T2" y="0"/>
                </a:cxn>
                <a:cxn ang="T8">
                  <a:pos x="T3" y="0"/>
                </a:cxn>
                <a:cxn ang="T9">
                  <a:pos x="T4" y="0"/>
                </a:cxn>
              </a:cxnLst>
              <a:rect l="0" t="0" r="r" b="b"/>
              <a:pathLst>
                <a:path w="1">
                  <a:moveTo>
                    <a:pt x="1" y="0"/>
                  </a:moveTo>
                  <a:cubicBezTo>
                    <a:pt x="0" y="0"/>
                    <a:pt x="0" y="0"/>
                    <a:pt x="0" y="0"/>
                  </a:cubicBezTo>
                  <a:cubicBezTo>
                    <a:pt x="1" y="0"/>
                    <a:pt x="1" y="0"/>
                    <a:pt x="1" y="0"/>
                  </a:cubicBezTo>
                  <a:cubicBezTo>
                    <a:pt x="1" y="0"/>
                    <a:pt x="1" y="0"/>
                    <a:pt x="1" y="0"/>
                  </a:cubicBezTo>
                  <a:cubicBezTo>
                    <a:pt x="1" y="0"/>
                    <a:pt x="1" y="0"/>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4" name="Freeform 60"/>
            <p:cNvSpPr>
              <a:spLocks noEditPoints="1"/>
            </p:cNvSpPr>
            <p:nvPr/>
          </p:nvSpPr>
          <p:spPr bwMode="auto">
            <a:xfrm>
              <a:off x="3009" y="1814"/>
              <a:ext cx="88" cy="99"/>
            </a:xfrm>
            <a:custGeom>
              <a:avLst/>
              <a:gdLst>
                <a:gd name="T0" fmla="*/ 40 w 37"/>
                <a:gd name="T1" fmla="*/ 512 h 42"/>
                <a:gd name="T2" fmla="*/ 0 w 37"/>
                <a:gd name="T3" fmla="*/ 549 h 42"/>
                <a:gd name="T4" fmla="*/ 0 w 37"/>
                <a:gd name="T5" fmla="*/ 549 h 42"/>
                <a:gd name="T6" fmla="*/ 40 w 37"/>
                <a:gd name="T7" fmla="*/ 512 h 42"/>
                <a:gd name="T8" fmla="*/ 40 w 37"/>
                <a:gd name="T9" fmla="*/ 512 h 42"/>
                <a:gd name="T10" fmla="*/ 488 w 37"/>
                <a:gd name="T11" fmla="*/ 0 h 42"/>
                <a:gd name="T12" fmla="*/ 459 w 37"/>
                <a:gd name="T13" fmla="*/ 40 h 42"/>
                <a:gd name="T14" fmla="*/ 459 w 37"/>
                <a:gd name="T15" fmla="*/ 40 h 42"/>
                <a:gd name="T16" fmla="*/ 497 w 37"/>
                <a:gd name="T17" fmla="*/ 0 h 42"/>
                <a:gd name="T18" fmla="*/ 488 w 37"/>
                <a:gd name="T19" fmla="*/ 0 h 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7" h="42">
                  <a:moveTo>
                    <a:pt x="3" y="39"/>
                  </a:moveTo>
                  <a:cubicBezTo>
                    <a:pt x="0" y="42"/>
                    <a:pt x="0" y="42"/>
                    <a:pt x="0" y="42"/>
                  </a:cubicBezTo>
                  <a:cubicBezTo>
                    <a:pt x="0" y="42"/>
                    <a:pt x="0" y="42"/>
                    <a:pt x="0" y="42"/>
                  </a:cubicBezTo>
                  <a:cubicBezTo>
                    <a:pt x="3" y="39"/>
                    <a:pt x="3" y="39"/>
                    <a:pt x="3" y="39"/>
                  </a:cubicBezTo>
                  <a:cubicBezTo>
                    <a:pt x="3" y="39"/>
                    <a:pt x="3" y="39"/>
                    <a:pt x="3" y="39"/>
                  </a:cubicBezTo>
                  <a:moveTo>
                    <a:pt x="36" y="0"/>
                  </a:moveTo>
                  <a:cubicBezTo>
                    <a:pt x="34" y="3"/>
                    <a:pt x="34" y="3"/>
                    <a:pt x="34" y="3"/>
                  </a:cubicBezTo>
                  <a:cubicBezTo>
                    <a:pt x="34" y="3"/>
                    <a:pt x="34" y="3"/>
                    <a:pt x="34" y="3"/>
                  </a:cubicBezTo>
                  <a:cubicBezTo>
                    <a:pt x="37" y="0"/>
                    <a:pt x="37" y="0"/>
                    <a:pt x="37" y="0"/>
                  </a:cubicBezTo>
                  <a:cubicBezTo>
                    <a:pt x="37" y="0"/>
                    <a:pt x="37" y="0"/>
                    <a:pt x="36"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5" name="Freeform 61"/>
            <p:cNvSpPr>
              <a:spLocks noEditPoints="1"/>
            </p:cNvSpPr>
            <p:nvPr/>
          </p:nvSpPr>
          <p:spPr bwMode="auto">
            <a:xfrm>
              <a:off x="3163" y="1674"/>
              <a:ext cx="78" cy="76"/>
            </a:xfrm>
            <a:custGeom>
              <a:avLst/>
              <a:gdLst>
                <a:gd name="T0" fmla="*/ 225 w 33"/>
                <a:gd name="T1" fmla="*/ 295 h 32"/>
                <a:gd name="T2" fmla="*/ 156 w 33"/>
                <a:gd name="T3" fmla="*/ 226 h 32"/>
                <a:gd name="T4" fmla="*/ 213 w 33"/>
                <a:gd name="T5" fmla="*/ 147 h 32"/>
                <a:gd name="T6" fmla="*/ 196 w 33"/>
                <a:gd name="T7" fmla="*/ 119 h 32"/>
                <a:gd name="T8" fmla="*/ 213 w 33"/>
                <a:gd name="T9" fmla="*/ 147 h 32"/>
                <a:gd name="T10" fmla="*/ 225 w 33"/>
                <a:gd name="T11" fmla="*/ 147 h 32"/>
                <a:gd name="T12" fmla="*/ 291 w 33"/>
                <a:gd name="T13" fmla="*/ 204 h 32"/>
                <a:gd name="T14" fmla="*/ 241 w 33"/>
                <a:gd name="T15" fmla="*/ 283 h 32"/>
                <a:gd name="T16" fmla="*/ 241 w 33"/>
                <a:gd name="T17" fmla="*/ 283 h 32"/>
                <a:gd name="T18" fmla="*/ 225 w 33"/>
                <a:gd name="T19" fmla="*/ 295 h 32"/>
                <a:gd name="T20" fmla="*/ 225 w 33"/>
                <a:gd name="T21" fmla="*/ 0 h 32"/>
                <a:gd name="T22" fmla="*/ 184 w 33"/>
                <a:gd name="T23" fmla="*/ 12 h 32"/>
                <a:gd name="T24" fmla="*/ 173 w 33"/>
                <a:gd name="T25" fmla="*/ 12 h 32"/>
                <a:gd name="T26" fmla="*/ 28 w 33"/>
                <a:gd name="T27" fmla="*/ 135 h 32"/>
                <a:gd name="T28" fmla="*/ 12 w 33"/>
                <a:gd name="T29" fmla="*/ 176 h 32"/>
                <a:gd name="T30" fmla="*/ 12 w 33"/>
                <a:gd name="T31" fmla="*/ 254 h 32"/>
                <a:gd name="T32" fmla="*/ 40 w 33"/>
                <a:gd name="T33" fmla="*/ 311 h 32"/>
                <a:gd name="T34" fmla="*/ 0 w 33"/>
                <a:gd name="T35" fmla="*/ 349 h 32"/>
                <a:gd name="T36" fmla="*/ 0 w 33"/>
                <a:gd name="T37" fmla="*/ 349 h 32"/>
                <a:gd name="T38" fmla="*/ 106 w 33"/>
                <a:gd name="T39" fmla="*/ 226 h 32"/>
                <a:gd name="T40" fmla="*/ 144 w 33"/>
                <a:gd name="T41" fmla="*/ 271 h 32"/>
                <a:gd name="T42" fmla="*/ 66 w 33"/>
                <a:gd name="T43" fmla="*/ 361 h 32"/>
                <a:gd name="T44" fmla="*/ 225 w 33"/>
                <a:gd name="T45" fmla="*/ 430 h 32"/>
                <a:gd name="T46" fmla="*/ 262 w 33"/>
                <a:gd name="T47" fmla="*/ 430 h 32"/>
                <a:gd name="T48" fmla="*/ 279 w 33"/>
                <a:gd name="T49" fmla="*/ 430 h 32"/>
                <a:gd name="T50" fmla="*/ 435 w 33"/>
                <a:gd name="T51" fmla="*/ 226 h 32"/>
                <a:gd name="T52" fmla="*/ 357 w 33"/>
                <a:gd name="T53" fmla="*/ 214 h 32"/>
                <a:gd name="T54" fmla="*/ 357 w 33"/>
                <a:gd name="T55" fmla="*/ 164 h 32"/>
                <a:gd name="T56" fmla="*/ 435 w 33"/>
                <a:gd name="T57" fmla="*/ 176 h 32"/>
                <a:gd name="T58" fmla="*/ 225 w 33"/>
                <a:gd name="T59" fmla="*/ 0 h 3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3" h="32">
                  <a:moveTo>
                    <a:pt x="17" y="22"/>
                  </a:moveTo>
                  <a:cubicBezTo>
                    <a:pt x="15" y="22"/>
                    <a:pt x="12" y="20"/>
                    <a:pt x="12" y="17"/>
                  </a:cubicBezTo>
                  <a:cubicBezTo>
                    <a:pt x="11" y="14"/>
                    <a:pt x="13" y="12"/>
                    <a:pt x="16" y="11"/>
                  </a:cubicBezTo>
                  <a:cubicBezTo>
                    <a:pt x="15" y="9"/>
                    <a:pt x="15" y="9"/>
                    <a:pt x="15" y="9"/>
                  </a:cubicBezTo>
                  <a:cubicBezTo>
                    <a:pt x="16" y="11"/>
                    <a:pt x="16" y="11"/>
                    <a:pt x="16" y="11"/>
                  </a:cubicBezTo>
                  <a:cubicBezTo>
                    <a:pt x="16" y="11"/>
                    <a:pt x="17" y="11"/>
                    <a:pt x="17" y="11"/>
                  </a:cubicBezTo>
                  <a:cubicBezTo>
                    <a:pt x="20" y="11"/>
                    <a:pt x="22" y="13"/>
                    <a:pt x="22" y="15"/>
                  </a:cubicBezTo>
                  <a:cubicBezTo>
                    <a:pt x="23" y="18"/>
                    <a:pt x="21" y="21"/>
                    <a:pt x="18" y="21"/>
                  </a:cubicBezTo>
                  <a:cubicBezTo>
                    <a:pt x="18" y="21"/>
                    <a:pt x="18" y="21"/>
                    <a:pt x="18" y="21"/>
                  </a:cubicBezTo>
                  <a:cubicBezTo>
                    <a:pt x="18" y="22"/>
                    <a:pt x="17" y="22"/>
                    <a:pt x="17" y="22"/>
                  </a:cubicBezTo>
                  <a:moveTo>
                    <a:pt x="17" y="0"/>
                  </a:moveTo>
                  <a:cubicBezTo>
                    <a:pt x="16" y="0"/>
                    <a:pt x="15" y="0"/>
                    <a:pt x="14" y="1"/>
                  </a:cubicBezTo>
                  <a:cubicBezTo>
                    <a:pt x="13" y="1"/>
                    <a:pt x="13" y="1"/>
                    <a:pt x="13" y="1"/>
                  </a:cubicBezTo>
                  <a:cubicBezTo>
                    <a:pt x="8" y="2"/>
                    <a:pt x="4" y="5"/>
                    <a:pt x="2" y="10"/>
                  </a:cubicBezTo>
                  <a:cubicBezTo>
                    <a:pt x="1" y="13"/>
                    <a:pt x="1" y="13"/>
                    <a:pt x="1" y="13"/>
                  </a:cubicBezTo>
                  <a:cubicBezTo>
                    <a:pt x="1" y="15"/>
                    <a:pt x="1" y="17"/>
                    <a:pt x="1" y="19"/>
                  </a:cubicBezTo>
                  <a:cubicBezTo>
                    <a:pt x="2" y="21"/>
                    <a:pt x="2" y="22"/>
                    <a:pt x="3" y="23"/>
                  </a:cubicBezTo>
                  <a:cubicBezTo>
                    <a:pt x="0" y="26"/>
                    <a:pt x="0" y="26"/>
                    <a:pt x="0" y="26"/>
                  </a:cubicBezTo>
                  <a:cubicBezTo>
                    <a:pt x="0" y="26"/>
                    <a:pt x="0" y="26"/>
                    <a:pt x="0" y="26"/>
                  </a:cubicBezTo>
                  <a:cubicBezTo>
                    <a:pt x="8" y="17"/>
                    <a:pt x="8" y="17"/>
                    <a:pt x="8" y="17"/>
                  </a:cubicBezTo>
                  <a:cubicBezTo>
                    <a:pt x="11" y="20"/>
                    <a:pt x="11" y="20"/>
                    <a:pt x="11" y="20"/>
                  </a:cubicBezTo>
                  <a:cubicBezTo>
                    <a:pt x="5" y="27"/>
                    <a:pt x="5" y="27"/>
                    <a:pt x="5" y="27"/>
                  </a:cubicBezTo>
                  <a:cubicBezTo>
                    <a:pt x="8" y="30"/>
                    <a:pt x="13" y="32"/>
                    <a:pt x="17" y="32"/>
                  </a:cubicBezTo>
                  <a:cubicBezTo>
                    <a:pt x="18" y="32"/>
                    <a:pt x="19" y="32"/>
                    <a:pt x="20" y="32"/>
                  </a:cubicBezTo>
                  <a:cubicBezTo>
                    <a:pt x="21" y="32"/>
                    <a:pt x="21" y="32"/>
                    <a:pt x="21" y="32"/>
                  </a:cubicBezTo>
                  <a:cubicBezTo>
                    <a:pt x="28" y="30"/>
                    <a:pt x="33" y="24"/>
                    <a:pt x="33" y="17"/>
                  </a:cubicBezTo>
                  <a:cubicBezTo>
                    <a:pt x="27" y="16"/>
                    <a:pt x="27" y="16"/>
                    <a:pt x="27" y="16"/>
                  </a:cubicBezTo>
                  <a:cubicBezTo>
                    <a:pt x="27" y="12"/>
                    <a:pt x="27" y="12"/>
                    <a:pt x="27" y="12"/>
                  </a:cubicBezTo>
                  <a:cubicBezTo>
                    <a:pt x="33" y="13"/>
                    <a:pt x="33" y="13"/>
                    <a:pt x="33" y="13"/>
                  </a:cubicBezTo>
                  <a:cubicBezTo>
                    <a:pt x="31" y="5"/>
                    <a:pt x="24" y="0"/>
                    <a:pt x="1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6" name="Freeform 62"/>
            <p:cNvSpPr>
              <a:spLocks noEditPoints="1"/>
            </p:cNvSpPr>
            <p:nvPr/>
          </p:nvSpPr>
          <p:spPr bwMode="auto">
            <a:xfrm>
              <a:off x="3158" y="1697"/>
              <a:ext cx="10" cy="43"/>
            </a:xfrm>
            <a:custGeom>
              <a:avLst/>
              <a:gdLst>
                <a:gd name="T0" fmla="*/ 33 w 4"/>
                <a:gd name="T1" fmla="*/ 217 h 18"/>
                <a:gd name="T2" fmla="*/ 0 w 4"/>
                <a:gd name="T3" fmla="*/ 246 h 18"/>
                <a:gd name="T4" fmla="*/ 0 w 4"/>
                <a:gd name="T5" fmla="*/ 246 h 18"/>
                <a:gd name="T6" fmla="*/ 33 w 4"/>
                <a:gd name="T7" fmla="*/ 217 h 18"/>
                <a:gd name="T8" fmla="*/ 33 w 4"/>
                <a:gd name="T9" fmla="*/ 217 h 18"/>
                <a:gd name="T10" fmla="*/ 63 w 4"/>
                <a:gd name="T11" fmla="*/ 0 h 18"/>
                <a:gd name="T12" fmla="*/ 50 w 4"/>
                <a:gd name="T13" fmla="*/ 41 h 18"/>
                <a:gd name="T14" fmla="*/ 63 w 4"/>
                <a:gd name="T15" fmla="*/ 0 h 1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 h="18">
                  <a:moveTo>
                    <a:pt x="2" y="16"/>
                  </a:moveTo>
                  <a:cubicBezTo>
                    <a:pt x="0" y="18"/>
                    <a:pt x="0" y="18"/>
                    <a:pt x="0" y="18"/>
                  </a:cubicBezTo>
                  <a:cubicBezTo>
                    <a:pt x="0" y="18"/>
                    <a:pt x="0" y="18"/>
                    <a:pt x="0" y="18"/>
                  </a:cubicBezTo>
                  <a:cubicBezTo>
                    <a:pt x="2" y="16"/>
                    <a:pt x="2" y="16"/>
                    <a:pt x="2" y="16"/>
                  </a:cubicBezTo>
                  <a:cubicBezTo>
                    <a:pt x="2" y="16"/>
                    <a:pt x="2" y="16"/>
                    <a:pt x="2" y="16"/>
                  </a:cubicBezTo>
                  <a:moveTo>
                    <a:pt x="4" y="0"/>
                  </a:moveTo>
                  <a:cubicBezTo>
                    <a:pt x="4" y="1"/>
                    <a:pt x="4" y="2"/>
                    <a:pt x="3" y="3"/>
                  </a:cubicBezTo>
                  <a:cubicBezTo>
                    <a:pt x="4" y="0"/>
                    <a:pt x="4" y="0"/>
                    <a:pt x="4"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7" name="Freeform 63"/>
            <p:cNvSpPr/>
            <p:nvPr/>
          </p:nvSpPr>
          <p:spPr bwMode="auto">
            <a:xfrm>
              <a:off x="3227" y="1702"/>
              <a:ext cx="14" cy="12"/>
            </a:xfrm>
            <a:custGeom>
              <a:avLst/>
              <a:gdLst>
                <a:gd name="T0" fmla="*/ 0 w 6"/>
                <a:gd name="T1" fmla="*/ 0 h 5"/>
                <a:gd name="T2" fmla="*/ 0 w 6"/>
                <a:gd name="T3" fmla="*/ 58 h 5"/>
                <a:gd name="T4" fmla="*/ 77 w 6"/>
                <a:gd name="T5" fmla="*/ 70 h 5"/>
                <a:gd name="T6" fmla="*/ 77 w 6"/>
                <a:gd name="T7" fmla="*/ 12 h 5"/>
                <a:gd name="T8" fmla="*/ 77 w 6"/>
                <a:gd name="T9" fmla="*/ 12 h 5"/>
                <a:gd name="T10" fmla="*/ 0 w 6"/>
                <a:gd name="T11" fmla="*/ 0 h 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 h="5">
                  <a:moveTo>
                    <a:pt x="0" y="0"/>
                  </a:moveTo>
                  <a:cubicBezTo>
                    <a:pt x="0" y="4"/>
                    <a:pt x="0" y="4"/>
                    <a:pt x="0" y="4"/>
                  </a:cubicBezTo>
                  <a:cubicBezTo>
                    <a:pt x="6" y="5"/>
                    <a:pt x="6" y="5"/>
                    <a:pt x="6" y="5"/>
                  </a:cubicBezTo>
                  <a:cubicBezTo>
                    <a:pt x="6" y="4"/>
                    <a:pt x="6" y="2"/>
                    <a:pt x="6" y="1"/>
                  </a:cubicBezTo>
                  <a:cubicBezTo>
                    <a:pt x="6" y="1"/>
                    <a:pt x="6" y="1"/>
                    <a:pt x="6" y="1"/>
                  </a:cubicBezTo>
                  <a:cubicBezTo>
                    <a:pt x="0" y="0"/>
                    <a:pt x="0" y="0"/>
                    <a:pt x="0"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8" name="Freeform 64"/>
            <p:cNvSpPr>
              <a:spLocks noEditPoints="1"/>
            </p:cNvSpPr>
            <p:nvPr/>
          </p:nvSpPr>
          <p:spPr bwMode="auto">
            <a:xfrm>
              <a:off x="3512" y="1695"/>
              <a:ext cx="81" cy="76"/>
            </a:xfrm>
            <a:custGeom>
              <a:avLst/>
              <a:gdLst>
                <a:gd name="T0" fmla="*/ 217 w 34"/>
                <a:gd name="T1" fmla="*/ 283 h 32"/>
                <a:gd name="T2" fmla="*/ 148 w 34"/>
                <a:gd name="T3" fmla="*/ 226 h 32"/>
                <a:gd name="T4" fmla="*/ 205 w 34"/>
                <a:gd name="T5" fmla="*/ 147 h 32"/>
                <a:gd name="T6" fmla="*/ 205 w 34"/>
                <a:gd name="T7" fmla="*/ 107 h 32"/>
                <a:gd name="T8" fmla="*/ 205 w 34"/>
                <a:gd name="T9" fmla="*/ 147 h 32"/>
                <a:gd name="T10" fmla="*/ 217 w 34"/>
                <a:gd name="T11" fmla="*/ 147 h 32"/>
                <a:gd name="T12" fmla="*/ 295 w 34"/>
                <a:gd name="T13" fmla="*/ 204 h 32"/>
                <a:gd name="T14" fmla="*/ 243 w 34"/>
                <a:gd name="T15" fmla="*/ 283 h 32"/>
                <a:gd name="T16" fmla="*/ 233 w 34"/>
                <a:gd name="T17" fmla="*/ 283 h 32"/>
                <a:gd name="T18" fmla="*/ 217 w 34"/>
                <a:gd name="T19" fmla="*/ 283 h 32"/>
                <a:gd name="T20" fmla="*/ 233 w 34"/>
                <a:gd name="T21" fmla="*/ 0 h 32"/>
                <a:gd name="T22" fmla="*/ 176 w 34"/>
                <a:gd name="T23" fmla="*/ 0 h 32"/>
                <a:gd name="T24" fmla="*/ 176 w 34"/>
                <a:gd name="T25" fmla="*/ 0 h 32"/>
                <a:gd name="T26" fmla="*/ 12 w 34"/>
                <a:gd name="T27" fmla="*/ 164 h 32"/>
                <a:gd name="T28" fmla="*/ 119 w 34"/>
                <a:gd name="T29" fmla="*/ 164 h 32"/>
                <a:gd name="T30" fmla="*/ 119 w 34"/>
                <a:gd name="T31" fmla="*/ 214 h 32"/>
                <a:gd name="T32" fmla="*/ 0 w 34"/>
                <a:gd name="T33" fmla="*/ 214 h 32"/>
                <a:gd name="T34" fmla="*/ 12 w 34"/>
                <a:gd name="T35" fmla="*/ 254 h 32"/>
                <a:gd name="T36" fmla="*/ 217 w 34"/>
                <a:gd name="T37" fmla="*/ 430 h 32"/>
                <a:gd name="T38" fmla="*/ 272 w 34"/>
                <a:gd name="T39" fmla="*/ 430 h 32"/>
                <a:gd name="T40" fmla="*/ 272 w 34"/>
                <a:gd name="T41" fmla="*/ 430 h 32"/>
                <a:gd name="T42" fmla="*/ 431 w 34"/>
                <a:gd name="T43" fmla="*/ 176 h 32"/>
                <a:gd name="T44" fmla="*/ 233 w 34"/>
                <a:gd name="T45" fmla="*/ 0 h 3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4" h="32">
                  <a:moveTo>
                    <a:pt x="16" y="21"/>
                  </a:moveTo>
                  <a:cubicBezTo>
                    <a:pt x="14" y="21"/>
                    <a:pt x="12" y="19"/>
                    <a:pt x="11" y="17"/>
                  </a:cubicBezTo>
                  <a:cubicBezTo>
                    <a:pt x="11" y="14"/>
                    <a:pt x="12" y="11"/>
                    <a:pt x="15" y="11"/>
                  </a:cubicBezTo>
                  <a:cubicBezTo>
                    <a:pt x="15" y="8"/>
                    <a:pt x="15" y="8"/>
                    <a:pt x="15" y="8"/>
                  </a:cubicBezTo>
                  <a:cubicBezTo>
                    <a:pt x="15" y="11"/>
                    <a:pt x="15" y="11"/>
                    <a:pt x="15" y="11"/>
                  </a:cubicBezTo>
                  <a:cubicBezTo>
                    <a:pt x="16" y="11"/>
                    <a:pt x="16" y="11"/>
                    <a:pt x="16" y="11"/>
                  </a:cubicBezTo>
                  <a:cubicBezTo>
                    <a:pt x="19" y="11"/>
                    <a:pt x="21" y="12"/>
                    <a:pt x="22" y="15"/>
                  </a:cubicBezTo>
                  <a:cubicBezTo>
                    <a:pt x="22" y="18"/>
                    <a:pt x="20" y="20"/>
                    <a:pt x="18" y="21"/>
                  </a:cubicBezTo>
                  <a:cubicBezTo>
                    <a:pt x="17" y="21"/>
                    <a:pt x="17" y="21"/>
                    <a:pt x="17" y="21"/>
                  </a:cubicBezTo>
                  <a:cubicBezTo>
                    <a:pt x="17" y="21"/>
                    <a:pt x="17" y="21"/>
                    <a:pt x="16" y="21"/>
                  </a:cubicBezTo>
                  <a:moveTo>
                    <a:pt x="17" y="0"/>
                  </a:moveTo>
                  <a:cubicBezTo>
                    <a:pt x="15" y="0"/>
                    <a:pt x="14" y="0"/>
                    <a:pt x="13" y="0"/>
                  </a:cubicBezTo>
                  <a:cubicBezTo>
                    <a:pt x="13" y="0"/>
                    <a:pt x="13" y="0"/>
                    <a:pt x="13" y="0"/>
                  </a:cubicBezTo>
                  <a:cubicBezTo>
                    <a:pt x="7" y="2"/>
                    <a:pt x="3" y="6"/>
                    <a:pt x="1" y="12"/>
                  </a:cubicBezTo>
                  <a:cubicBezTo>
                    <a:pt x="9" y="12"/>
                    <a:pt x="9" y="12"/>
                    <a:pt x="9" y="12"/>
                  </a:cubicBezTo>
                  <a:cubicBezTo>
                    <a:pt x="9" y="16"/>
                    <a:pt x="9" y="16"/>
                    <a:pt x="9" y="16"/>
                  </a:cubicBezTo>
                  <a:cubicBezTo>
                    <a:pt x="0" y="16"/>
                    <a:pt x="0" y="16"/>
                    <a:pt x="0" y="16"/>
                  </a:cubicBezTo>
                  <a:cubicBezTo>
                    <a:pt x="0" y="17"/>
                    <a:pt x="1" y="18"/>
                    <a:pt x="1" y="19"/>
                  </a:cubicBezTo>
                  <a:cubicBezTo>
                    <a:pt x="2" y="27"/>
                    <a:pt x="9" y="32"/>
                    <a:pt x="16" y="32"/>
                  </a:cubicBezTo>
                  <a:cubicBezTo>
                    <a:pt x="18" y="32"/>
                    <a:pt x="19" y="32"/>
                    <a:pt x="20" y="32"/>
                  </a:cubicBezTo>
                  <a:cubicBezTo>
                    <a:pt x="20" y="32"/>
                    <a:pt x="20" y="32"/>
                    <a:pt x="20" y="32"/>
                  </a:cubicBezTo>
                  <a:cubicBezTo>
                    <a:pt x="29" y="30"/>
                    <a:pt x="34" y="21"/>
                    <a:pt x="32" y="13"/>
                  </a:cubicBezTo>
                  <a:cubicBezTo>
                    <a:pt x="31" y="5"/>
                    <a:pt x="24" y="0"/>
                    <a:pt x="1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29" name="Freeform 65"/>
            <p:cNvSpPr/>
            <p:nvPr/>
          </p:nvSpPr>
          <p:spPr bwMode="auto">
            <a:xfrm>
              <a:off x="3512" y="1723"/>
              <a:ext cx="21" cy="10"/>
            </a:xfrm>
            <a:custGeom>
              <a:avLst/>
              <a:gdLst>
                <a:gd name="T0" fmla="*/ 12 w 9"/>
                <a:gd name="T1" fmla="*/ 0 h 4"/>
                <a:gd name="T2" fmla="*/ 0 w 9"/>
                <a:gd name="T3" fmla="*/ 63 h 4"/>
                <a:gd name="T4" fmla="*/ 114 w 9"/>
                <a:gd name="T5" fmla="*/ 63 h 4"/>
                <a:gd name="T6" fmla="*/ 114 w 9"/>
                <a:gd name="T7" fmla="*/ 0 h 4"/>
                <a:gd name="T8" fmla="*/ 12 w 9"/>
                <a:gd name="T9" fmla="*/ 0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4">
                  <a:moveTo>
                    <a:pt x="1" y="0"/>
                  </a:moveTo>
                  <a:cubicBezTo>
                    <a:pt x="1" y="1"/>
                    <a:pt x="1" y="2"/>
                    <a:pt x="0" y="4"/>
                  </a:cubicBezTo>
                  <a:cubicBezTo>
                    <a:pt x="9" y="4"/>
                    <a:pt x="9" y="4"/>
                    <a:pt x="9" y="4"/>
                  </a:cubicBezTo>
                  <a:cubicBezTo>
                    <a:pt x="9" y="0"/>
                    <a:pt x="9" y="0"/>
                    <a:pt x="9" y="0"/>
                  </a:cubicBezTo>
                  <a:cubicBezTo>
                    <a:pt x="1" y="0"/>
                    <a:pt x="1" y="0"/>
                    <a:pt x="1"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0" name="Freeform 66"/>
            <p:cNvSpPr/>
            <p:nvPr/>
          </p:nvSpPr>
          <p:spPr bwMode="auto">
            <a:xfrm>
              <a:off x="2180" y="1946"/>
              <a:ext cx="157" cy="321"/>
            </a:xfrm>
            <a:custGeom>
              <a:avLst/>
              <a:gdLst>
                <a:gd name="T0" fmla="*/ 10 w 157"/>
                <a:gd name="T1" fmla="*/ 321 h 321"/>
                <a:gd name="T2" fmla="*/ 0 w 157"/>
                <a:gd name="T3" fmla="*/ 316 h 321"/>
                <a:gd name="T4" fmla="*/ 147 w 157"/>
                <a:gd name="T5" fmla="*/ 0 h 321"/>
                <a:gd name="T6" fmla="*/ 157 w 157"/>
                <a:gd name="T7" fmla="*/ 5 h 321"/>
                <a:gd name="T8" fmla="*/ 10 w 157"/>
                <a:gd name="T9" fmla="*/ 321 h 3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7" h="321">
                  <a:moveTo>
                    <a:pt x="10" y="321"/>
                  </a:moveTo>
                  <a:lnTo>
                    <a:pt x="0" y="316"/>
                  </a:lnTo>
                  <a:lnTo>
                    <a:pt x="147" y="0"/>
                  </a:lnTo>
                  <a:lnTo>
                    <a:pt x="157" y="5"/>
                  </a:lnTo>
                  <a:lnTo>
                    <a:pt x="10" y="321"/>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1" name="Freeform 67"/>
            <p:cNvSpPr/>
            <p:nvPr/>
          </p:nvSpPr>
          <p:spPr bwMode="auto">
            <a:xfrm>
              <a:off x="2365" y="1930"/>
              <a:ext cx="164" cy="185"/>
            </a:xfrm>
            <a:custGeom>
              <a:avLst/>
              <a:gdLst>
                <a:gd name="T0" fmla="*/ 157 w 164"/>
                <a:gd name="T1" fmla="*/ 185 h 185"/>
                <a:gd name="T2" fmla="*/ 0 w 164"/>
                <a:gd name="T3" fmla="*/ 5 h 185"/>
                <a:gd name="T4" fmla="*/ 7 w 164"/>
                <a:gd name="T5" fmla="*/ 0 h 185"/>
                <a:gd name="T6" fmla="*/ 164 w 164"/>
                <a:gd name="T7" fmla="*/ 180 h 185"/>
                <a:gd name="T8" fmla="*/ 157 w 164"/>
                <a:gd name="T9" fmla="*/ 185 h 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4" h="185">
                  <a:moveTo>
                    <a:pt x="157" y="185"/>
                  </a:moveTo>
                  <a:lnTo>
                    <a:pt x="0" y="5"/>
                  </a:lnTo>
                  <a:lnTo>
                    <a:pt x="7" y="0"/>
                  </a:lnTo>
                  <a:lnTo>
                    <a:pt x="164" y="180"/>
                  </a:lnTo>
                  <a:lnTo>
                    <a:pt x="157" y="185"/>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2" name="Freeform 68"/>
            <p:cNvSpPr/>
            <p:nvPr/>
          </p:nvSpPr>
          <p:spPr bwMode="auto">
            <a:xfrm>
              <a:off x="2555" y="1799"/>
              <a:ext cx="147" cy="309"/>
            </a:xfrm>
            <a:custGeom>
              <a:avLst/>
              <a:gdLst>
                <a:gd name="T0" fmla="*/ 10 w 147"/>
                <a:gd name="T1" fmla="*/ 309 h 309"/>
                <a:gd name="T2" fmla="*/ 0 w 147"/>
                <a:gd name="T3" fmla="*/ 304 h 309"/>
                <a:gd name="T4" fmla="*/ 138 w 147"/>
                <a:gd name="T5" fmla="*/ 0 h 309"/>
                <a:gd name="T6" fmla="*/ 147 w 147"/>
                <a:gd name="T7" fmla="*/ 5 h 309"/>
                <a:gd name="T8" fmla="*/ 10 w 147"/>
                <a:gd name="T9" fmla="*/ 309 h 30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7" h="309">
                  <a:moveTo>
                    <a:pt x="10" y="309"/>
                  </a:moveTo>
                  <a:lnTo>
                    <a:pt x="0" y="304"/>
                  </a:lnTo>
                  <a:lnTo>
                    <a:pt x="138" y="0"/>
                  </a:lnTo>
                  <a:lnTo>
                    <a:pt x="147" y="5"/>
                  </a:lnTo>
                  <a:lnTo>
                    <a:pt x="10" y="309"/>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3" name="Freeform 69"/>
            <p:cNvSpPr/>
            <p:nvPr/>
          </p:nvSpPr>
          <p:spPr bwMode="auto">
            <a:xfrm>
              <a:off x="2726" y="1790"/>
              <a:ext cx="233" cy="137"/>
            </a:xfrm>
            <a:custGeom>
              <a:avLst/>
              <a:gdLst>
                <a:gd name="T0" fmla="*/ 228 w 233"/>
                <a:gd name="T1" fmla="*/ 137 h 137"/>
                <a:gd name="T2" fmla="*/ 0 w 233"/>
                <a:gd name="T3" fmla="*/ 9 h 137"/>
                <a:gd name="T4" fmla="*/ 5 w 233"/>
                <a:gd name="T5" fmla="*/ 0 h 137"/>
                <a:gd name="T6" fmla="*/ 233 w 233"/>
                <a:gd name="T7" fmla="*/ 128 h 137"/>
                <a:gd name="T8" fmla="*/ 228 w 233"/>
                <a:gd name="T9" fmla="*/ 137 h 1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3" h="137">
                  <a:moveTo>
                    <a:pt x="228" y="137"/>
                  </a:moveTo>
                  <a:lnTo>
                    <a:pt x="0" y="9"/>
                  </a:lnTo>
                  <a:lnTo>
                    <a:pt x="5" y="0"/>
                  </a:lnTo>
                  <a:lnTo>
                    <a:pt x="233" y="128"/>
                  </a:lnTo>
                  <a:lnTo>
                    <a:pt x="228" y="137"/>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4" name="Freeform 70"/>
            <p:cNvSpPr/>
            <p:nvPr/>
          </p:nvSpPr>
          <p:spPr bwMode="auto">
            <a:xfrm>
              <a:off x="2726" y="1790"/>
              <a:ext cx="233" cy="137"/>
            </a:xfrm>
            <a:custGeom>
              <a:avLst/>
              <a:gdLst>
                <a:gd name="T0" fmla="*/ 228 w 233"/>
                <a:gd name="T1" fmla="*/ 137 h 137"/>
                <a:gd name="T2" fmla="*/ 0 w 233"/>
                <a:gd name="T3" fmla="*/ 9 h 137"/>
                <a:gd name="T4" fmla="*/ 5 w 233"/>
                <a:gd name="T5" fmla="*/ 0 h 137"/>
                <a:gd name="T6" fmla="*/ 233 w 233"/>
                <a:gd name="T7" fmla="*/ 128 h 137"/>
                <a:gd name="T8" fmla="*/ 228 w 233"/>
                <a:gd name="T9" fmla="*/ 137 h 13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3" h="137">
                  <a:moveTo>
                    <a:pt x="228" y="137"/>
                  </a:moveTo>
                  <a:lnTo>
                    <a:pt x="0" y="9"/>
                  </a:lnTo>
                  <a:lnTo>
                    <a:pt x="5" y="0"/>
                  </a:lnTo>
                  <a:lnTo>
                    <a:pt x="233" y="128"/>
                  </a:lnTo>
                  <a:lnTo>
                    <a:pt x="228" y="13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5" name="Freeform 71"/>
            <p:cNvSpPr/>
            <p:nvPr/>
          </p:nvSpPr>
          <p:spPr bwMode="auto">
            <a:xfrm>
              <a:off x="2997" y="1714"/>
              <a:ext cx="192" cy="218"/>
            </a:xfrm>
            <a:custGeom>
              <a:avLst/>
              <a:gdLst>
                <a:gd name="T0" fmla="*/ 9 w 192"/>
                <a:gd name="T1" fmla="*/ 218 h 218"/>
                <a:gd name="T2" fmla="*/ 0 w 192"/>
                <a:gd name="T3" fmla="*/ 211 h 218"/>
                <a:gd name="T4" fmla="*/ 185 w 192"/>
                <a:gd name="T5" fmla="*/ 0 h 218"/>
                <a:gd name="T6" fmla="*/ 192 w 192"/>
                <a:gd name="T7" fmla="*/ 7 h 218"/>
                <a:gd name="T8" fmla="*/ 9 w 192"/>
                <a:gd name="T9" fmla="*/ 218 h 2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2" h="218">
                  <a:moveTo>
                    <a:pt x="9" y="218"/>
                  </a:moveTo>
                  <a:lnTo>
                    <a:pt x="0" y="211"/>
                  </a:lnTo>
                  <a:lnTo>
                    <a:pt x="185" y="0"/>
                  </a:lnTo>
                  <a:lnTo>
                    <a:pt x="192" y="7"/>
                  </a:lnTo>
                  <a:lnTo>
                    <a:pt x="9" y="218"/>
                  </a:lnTo>
                  <a:close/>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6" name="Freeform 72"/>
            <p:cNvSpPr/>
            <p:nvPr/>
          </p:nvSpPr>
          <p:spPr bwMode="auto">
            <a:xfrm>
              <a:off x="2997" y="1714"/>
              <a:ext cx="192" cy="218"/>
            </a:xfrm>
            <a:custGeom>
              <a:avLst/>
              <a:gdLst>
                <a:gd name="T0" fmla="*/ 9 w 192"/>
                <a:gd name="T1" fmla="*/ 218 h 218"/>
                <a:gd name="T2" fmla="*/ 0 w 192"/>
                <a:gd name="T3" fmla="*/ 211 h 218"/>
                <a:gd name="T4" fmla="*/ 185 w 192"/>
                <a:gd name="T5" fmla="*/ 0 h 218"/>
                <a:gd name="T6" fmla="*/ 192 w 192"/>
                <a:gd name="T7" fmla="*/ 7 h 218"/>
                <a:gd name="T8" fmla="*/ 9 w 192"/>
                <a:gd name="T9" fmla="*/ 218 h 21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2" h="218">
                  <a:moveTo>
                    <a:pt x="9" y="218"/>
                  </a:moveTo>
                  <a:lnTo>
                    <a:pt x="0" y="211"/>
                  </a:lnTo>
                  <a:lnTo>
                    <a:pt x="185" y="0"/>
                  </a:lnTo>
                  <a:lnTo>
                    <a:pt x="192" y="7"/>
                  </a:lnTo>
                  <a:lnTo>
                    <a:pt x="9" y="21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7" name="Freeform 73"/>
            <p:cNvSpPr>
              <a:spLocks noEditPoints="1"/>
            </p:cNvSpPr>
            <p:nvPr/>
          </p:nvSpPr>
          <p:spPr bwMode="auto">
            <a:xfrm>
              <a:off x="2304" y="1885"/>
              <a:ext cx="83" cy="83"/>
            </a:xfrm>
            <a:custGeom>
              <a:avLst/>
              <a:gdLst>
                <a:gd name="T0" fmla="*/ 185 w 35"/>
                <a:gd name="T1" fmla="*/ 28 h 35"/>
                <a:gd name="T2" fmla="*/ 185 w 35"/>
                <a:gd name="T3" fmla="*/ 28 h 35"/>
                <a:gd name="T4" fmla="*/ 28 w 35"/>
                <a:gd name="T5" fmla="*/ 282 h 35"/>
                <a:gd name="T6" fmla="*/ 263 w 35"/>
                <a:gd name="T7" fmla="*/ 439 h 35"/>
                <a:gd name="T8" fmla="*/ 282 w 35"/>
                <a:gd name="T9" fmla="*/ 439 h 35"/>
                <a:gd name="T10" fmla="*/ 439 w 35"/>
                <a:gd name="T11" fmla="*/ 185 h 35"/>
                <a:gd name="T12" fmla="*/ 185 w 35"/>
                <a:gd name="T13" fmla="*/ 28 h 35"/>
                <a:gd name="T14" fmla="*/ 213 w 35"/>
                <a:gd name="T15" fmla="*/ 157 h 35"/>
                <a:gd name="T16" fmla="*/ 213 w 35"/>
                <a:gd name="T17" fmla="*/ 135 h 35"/>
                <a:gd name="T18" fmla="*/ 213 w 35"/>
                <a:gd name="T19" fmla="*/ 157 h 35"/>
                <a:gd name="T20" fmla="*/ 308 w 35"/>
                <a:gd name="T21" fmla="*/ 225 h 35"/>
                <a:gd name="T22" fmla="*/ 242 w 35"/>
                <a:gd name="T23" fmla="*/ 308 h 35"/>
                <a:gd name="T24" fmla="*/ 242 w 35"/>
                <a:gd name="T25" fmla="*/ 308 h 35"/>
                <a:gd name="T26" fmla="*/ 157 w 35"/>
                <a:gd name="T27" fmla="*/ 254 h 35"/>
                <a:gd name="T28" fmla="*/ 213 w 35"/>
                <a:gd name="T29" fmla="*/ 157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4" y="2"/>
                  </a:moveTo>
                  <a:cubicBezTo>
                    <a:pt x="14" y="2"/>
                    <a:pt x="14" y="2"/>
                    <a:pt x="14" y="2"/>
                  </a:cubicBezTo>
                  <a:cubicBezTo>
                    <a:pt x="5" y="4"/>
                    <a:pt x="0" y="12"/>
                    <a:pt x="2" y="21"/>
                  </a:cubicBezTo>
                  <a:cubicBezTo>
                    <a:pt x="3" y="29"/>
                    <a:pt x="12" y="35"/>
                    <a:pt x="20" y="33"/>
                  </a:cubicBezTo>
                  <a:cubicBezTo>
                    <a:pt x="21" y="33"/>
                    <a:pt x="21" y="33"/>
                    <a:pt x="21" y="33"/>
                  </a:cubicBezTo>
                  <a:cubicBezTo>
                    <a:pt x="29" y="31"/>
                    <a:pt x="35" y="23"/>
                    <a:pt x="33" y="14"/>
                  </a:cubicBezTo>
                  <a:cubicBezTo>
                    <a:pt x="31" y="6"/>
                    <a:pt x="23" y="0"/>
                    <a:pt x="14" y="2"/>
                  </a:cubicBezTo>
                  <a:close/>
                  <a:moveTo>
                    <a:pt x="16" y="12"/>
                  </a:moveTo>
                  <a:cubicBezTo>
                    <a:pt x="16" y="10"/>
                    <a:pt x="16" y="10"/>
                    <a:pt x="16" y="10"/>
                  </a:cubicBezTo>
                  <a:cubicBezTo>
                    <a:pt x="16" y="12"/>
                    <a:pt x="16" y="12"/>
                    <a:pt x="16" y="12"/>
                  </a:cubicBezTo>
                  <a:cubicBezTo>
                    <a:pt x="19" y="12"/>
                    <a:pt x="22" y="14"/>
                    <a:pt x="23" y="17"/>
                  </a:cubicBezTo>
                  <a:cubicBezTo>
                    <a:pt x="23" y="19"/>
                    <a:pt x="21" y="22"/>
                    <a:pt x="18" y="23"/>
                  </a:cubicBezTo>
                  <a:cubicBezTo>
                    <a:pt x="18" y="23"/>
                    <a:pt x="18" y="23"/>
                    <a:pt x="18" y="23"/>
                  </a:cubicBezTo>
                  <a:cubicBezTo>
                    <a:pt x="15" y="23"/>
                    <a:pt x="13" y="21"/>
                    <a:pt x="12" y="19"/>
                  </a:cubicBezTo>
                  <a:cubicBezTo>
                    <a:pt x="12" y="16"/>
                    <a:pt x="13" y="13"/>
                    <a:pt x="16" y="12"/>
                  </a:cubicBezTo>
                  <a:close/>
                </a:path>
              </a:pathLst>
            </a:custGeom>
            <a:solidFill>
              <a:srgbClr val="D94D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8" name="Freeform 74"/>
            <p:cNvSpPr>
              <a:spLocks noEditPoints="1"/>
            </p:cNvSpPr>
            <p:nvPr/>
          </p:nvSpPr>
          <p:spPr bwMode="auto">
            <a:xfrm>
              <a:off x="2503" y="2063"/>
              <a:ext cx="81" cy="83"/>
            </a:xfrm>
            <a:custGeom>
              <a:avLst/>
              <a:gdLst>
                <a:gd name="T0" fmla="*/ 188 w 34"/>
                <a:gd name="T1" fmla="*/ 28 h 35"/>
                <a:gd name="T2" fmla="*/ 176 w 34"/>
                <a:gd name="T3" fmla="*/ 28 h 35"/>
                <a:gd name="T4" fmla="*/ 12 w 34"/>
                <a:gd name="T5" fmla="*/ 282 h 35"/>
                <a:gd name="T6" fmla="*/ 272 w 34"/>
                <a:gd name="T7" fmla="*/ 439 h 35"/>
                <a:gd name="T8" fmla="*/ 284 w 34"/>
                <a:gd name="T9" fmla="*/ 439 h 35"/>
                <a:gd name="T10" fmla="*/ 448 w 34"/>
                <a:gd name="T11" fmla="*/ 202 h 35"/>
                <a:gd name="T12" fmla="*/ 188 w 34"/>
                <a:gd name="T13" fmla="*/ 28 h 35"/>
                <a:gd name="T14" fmla="*/ 217 w 34"/>
                <a:gd name="T15" fmla="*/ 175 h 35"/>
                <a:gd name="T16" fmla="*/ 205 w 34"/>
                <a:gd name="T17" fmla="*/ 135 h 35"/>
                <a:gd name="T18" fmla="*/ 217 w 34"/>
                <a:gd name="T19" fmla="*/ 175 h 35"/>
                <a:gd name="T20" fmla="*/ 295 w 34"/>
                <a:gd name="T21" fmla="*/ 225 h 35"/>
                <a:gd name="T22" fmla="*/ 243 w 34"/>
                <a:gd name="T23" fmla="*/ 308 h 35"/>
                <a:gd name="T24" fmla="*/ 243 w 34"/>
                <a:gd name="T25" fmla="*/ 308 h 35"/>
                <a:gd name="T26" fmla="*/ 164 w 34"/>
                <a:gd name="T27" fmla="*/ 254 h 35"/>
                <a:gd name="T28" fmla="*/ 217 w 34"/>
                <a:gd name="T29" fmla="*/ 175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4" h="35">
                  <a:moveTo>
                    <a:pt x="14" y="2"/>
                  </a:moveTo>
                  <a:cubicBezTo>
                    <a:pt x="13" y="2"/>
                    <a:pt x="13" y="2"/>
                    <a:pt x="13" y="2"/>
                  </a:cubicBezTo>
                  <a:cubicBezTo>
                    <a:pt x="5" y="4"/>
                    <a:pt x="0" y="12"/>
                    <a:pt x="1" y="21"/>
                  </a:cubicBezTo>
                  <a:cubicBezTo>
                    <a:pt x="3" y="30"/>
                    <a:pt x="11" y="35"/>
                    <a:pt x="20" y="33"/>
                  </a:cubicBezTo>
                  <a:cubicBezTo>
                    <a:pt x="21" y="33"/>
                    <a:pt x="21" y="33"/>
                    <a:pt x="21" y="33"/>
                  </a:cubicBezTo>
                  <a:cubicBezTo>
                    <a:pt x="29" y="31"/>
                    <a:pt x="34" y="23"/>
                    <a:pt x="33" y="15"/>
                  </a:cubicBezTo>
                  <a:cubicBezTo>
                    <a:pt x="31" y="6"/>
                    <a:pt x="23" y="0"/>
                    <a:pt x="14" y="2"/>
                  </a:cubicBezTo>
                  <a:close/>
                  <a:moveTo>
                    <a:pt x="16" y="13"/>
                  </a:moveTo>
                  <a:cubicBezTo>
                    <a:pt x="15" y="10"/>
                    <a:pt x="15" y="10"/>
                    <a:pt x="15" y="10"/>
                  </a:cubicBezTo>
                  <a:cubicBezTo>
                    <a:pt x="16" y="13"/>
                    <a:pt x="16" y="13"/>
                    <a:pt x="16" y="13"/>
                  </a:cubicBezTo>
                  <a:cubicBezTo>
                    <a:pt x="19" y="12"/>
                    <a:pt x="22" y="14"/>
                    <a:pt x="22" y="17"/>
                  </a:cubicBezTo>
                  <a:cubicBezTo>
                    <a:pt x="23" y="20"/>
                    <a:pt x="21" y="22"/>
                    <a:pt x="18" y="23"/>
                  </a:cubicBezTo>
                  <a:cubicBezTo>
                    <a:pt x="18" y="23"/>
                    <a:pt x="18" y="23"/>
                    <a:pt x="18" y="23"/>
                  </a:cubicBezTo>
                  <a:cubicBezTo>
                    <a:pt x="15" y="24"/>
                    <a:pt x="12" y="22"/>
                    <a:pt x="12" y="19"/>
                  </a:cubicBezTo>
                  <a:cubicBezTo>
                    <a:pt x="11" y="16"/>
                    <a:pt x="13" y="13"/>
                    <a:pt x="16" y="13"/>
                  </a:cubicBezTo>
                  <a:close/>
                </a:path>
              </a:pathLst>
            </a:custGeom>
            <a:solidFill>
              <a:srgbClr val="F57B3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39" name="Freeform 75"/>
            <p:cNvSpPr>
              <a:spLocks noEditPoints="1"/>
            </p:cNvSpPr>
            <p:nvPr/>
          </p:nvSpPr>
          <p:spPr bwMode="auto">
            <a:xfrm>
              <a:off x="2672" y="1752"/>
              <a:ext cx="83" cy="83"/>
            </a:xfrm>
            <a:custGeom>
              <a:avLst/>
              <a:gdLst>
                <a:gd name="T0" fmla="*/ 185 w 35"/>
                <a:gd name="T1" fmla="*/ 28 h 35"/>
                <a:gd name="T2" fmla="*/ 185 w 35"/>
                <a:gd name="T3" fmla="*/ 28 h 35"/>
                <a:gd name="T4" fmla="*/ 28 w 35"/>
                <a:gd name="T5" fmla="*/ 282 h 35"/>
                <a:gd name="T6" fmla="*/ 282 w 35"/>
                <a:gd name="T7" fmla="*/ 439 h 35"/>
                <a:gd name="T8" fmla="*/ 282 w 35"/>
                <a:gd name="T9" fmla="*/ 439 h 35"/>
                <a:gd name="T10" fmla="*/ 439 w 35"/>
                <a:gd name="T11" fmla="*/ 202 h 35"/>
                <a:gd name="T12" fmla="*/ 185 w 35"/>
                <a:gd name="T13" fmla="*/ 28 h 35"/>
                <a:gd name="T14" fmla="*/ 213 w 35"/>
                <a:gd name="T15" fmla="*/ 175 h 35"/>
                <a:gd name="T16" fmla="*/ 213 w 35"/>
                <a:gd name="T17" fmla="*/ 135 h 35"/>
                <a:gd name="T18" fmla="*/ 213 w 35"/>
                <a:gd name="T19" fmla="*/ 175 h 35"/>
                <a:gd name="T20" fmla="*/ 308 w 35"/>
                <a:gd name="T21" fmla="*/ 225 h 35"/>
                <a:gd name="T22" fmla="*/ 254 w 35"/>
                <a:gd name="T23" fmla="*/ 308 h 35"/>
                <a:gd name="T24" fmla="*/ 157 w 35"/>
                <a:gd name="T25" fmla="*/ 254 h 35"/>
                <a:gd name="T26" fmla="*/ 213 w 35"/>
                <a:gd name="T27" fmla="*/ 175 h 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5" h="35">
                  <a:moveTo>
                    <a:pt x="14" y="2"/>
                  </a:moveTo>
                  <a:cubicBezTo>
                    <a:pt x="14" y="2"/>
                    <a:pt x="14" y="2"/>
                    <a:pt x="14" y="2"/>
                  </a:cubicBezTo>
                  <a:cubicBezTo>
                    <a:pt x="5" y="4"/>
                    <a:pt x="0" y="12"/>
                    <a:pt x="2" y="21"/>
                  </a:cubicBezTo>
                  <a:cubicBezTo>
                    <a:pt x="3" y="30"/>
                    <a:pt x="12" y="35"/>
                    <a:pt x="21" y="33"/>
                  </a:cubicBezTo>
                  <a:cubicBezTo>
                    <a:pt x="21" y="33"/>
                    <a:pt x="21" y="33"/>
                    <a:pt x="21" y="33"/>
                  </a:cubicBezTo>
                  <a:cubicBezTo>
                    <a:pt x="30" y="31"/>
                    <a:pt x="35" y="23"/>
                    <a:pt x="33" y="15"/>
                  </a:cubicBezTo>
                  <a:cubicBezTo>
                    <a:pt x="31" y="6"/>
                    <a:pt x="23" y="0"/>
                    <a:pt x="14" y="2"/>
                  </a:cubicBezTo>
                  <a:moveTo>
                    <a:pt x="16" y="13"/>
                  </a:moveTo>
                  <a:cubicBezTo>
                    <a:pt x="16" y="10"/>
                    <a:pt x="16" y="10"/>
                    <a:pt x="16" y="10"/>
                  </a:cubicBezTo>
                  <a:cubicBezTo>
                    <a:pt x="16" y="13"/>
                    <a:pt x="16" y="13"/>
                    <a:pt x="16" y="13"/>
                  </a:cubicBezTo>
                  <a:cubicBezTo>
                    <a:pt x="19" y="12"/>
                    <a:pt x="22" y="14"/>
                    <a:pt x="23" y="17"/>
                  </a:cubicBezTo>
                  <a:cubicBezTo>
                    <a:pt x="23" y="20"/>
                    <a:pt x="22" y="22"/>
                    <a:pt x="19" y="23"/>
                  </a:cubicBezTo>
                  <a:cubicBezTo>
                    <a:pt x="16" y="24"/>
                    <a:pt x="13" y="22"/>
                    <a:pt x="12" y="19"/>
                  </a:cubicBezTo>
                  <a:cubicBezTo>
                    <a:pt x="12" y="16"/>
                    <a:pt x="13" y="13"/>
                    <a:pt x="16" y="13"/>
                  </a:cubicBezTo>
                </a:path>
              </a:pathLst>
            </a:custGeom>
            <a:solidFill>
              <a:srgbClr val="2D42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0" name="Freeform 76"/>
            <p:cNvSpPr>
              <a:spLocks noEditPoints="1"/>
            </p:cNvSpPr>
            <p:nvPr/>
          </p:nvSpPr>
          <p:spPr bwMode="auto">
            <a:xfrm>
              <a:off x="3168" y="1666"/>
              <a:ext cx="83" cy="84"/>
            </a:xfrm>
            <a:custGeom>
              <a:avLst/>
              <a:gdLst>
                <a:gd name="T0" fmla="*/ 185 w 35"/>
                <a:gd name="T1" fmla="*/ 29 h 35"/>
                <a:gd name="T2" fmla="*/ 175 w 35"/>
                <a:gd name="T3" fmla="*/ 29 h 35"/>
                <a:gd name="T4" fmla="*/ 12 w 35"/>
                <a:gd name="T5" fmla="*/ 276 h 35"/>
                <a:gd name="T6" fmla="*/ 263 w 35"/>
                <a:gd name="T7" fmla="*/ 456 h 35"/>
                <a:gd name="T8" fmla="*/ 282 w 35"/>
                <a:gd name="T9" fmla="*/ 456 h 35"/>
                <a:gd name="T10" fmla="*/ 439 w 35"/>
                <a:gd name="T11" fmla="*/ 197 h 35"/>
                <a:gd name="T12" fmla="*/ 185 w 35"/>
                <a:gd name="T13" fmla="*/ 29 h 35"/>
                <a:gd name="T14" fmla="*/ 213 w 35"/>
                <a:gd name="T15" fmla="*/ 168 h 35"/>
                <a:gd name="T16" fmla="*/ 202 w 35"/>
                <a:gd name="T17" fmla="*/ 139 h 35"/>
                <a:gd name="T18" fmla="*/ 213 w 35"/>
                <a:gd name="T19" fmla="*/ 168 h 35"/>
                <a:gd name="T20" fmla="*/ 292 w 35"/>
                <a:gd name="T21" fmla="*/ 218 h 35"/>
                <a:gd name="T22" fmla="*/ 242 w 35"/>
                <a:gd name="T23" fmla="*/ 305 h 35"/>
                <a:gd name="T24" fmla="*/ 242 w 35"/>
                <a:gd name="T25" fmla="*/ 305 h 35"/>
                <a:gd name="T26" fmla="*/ 157 w 35"/>
                <a:gd name="T27" fmla="*/ 247 h 35"/>
                <a:gd name="T28" fmla="*/ 213 w 35"/>
                <a:gd name="T29" fmla="*/ 168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4" y="2"/>
                  </a:moveTo>
                  <a:cubicBezTo>
                    <a:pt x="13" y="2"/>
                    <a:pt x="13" y="2"/>
                    <a:pt x="13" y="2"/>
                  </a:cubicBezTo>
                  <a:cubicBezTo>
                    <a:pt x="5" y="4"/>
                    <a:pt x="0" y="12"/>
                    <a:pt x="1" y="20"/>
                  </a:cubicBezTo>
                  <a:cubicBezTo>
                    <a:pt x="3" y="29"/>
                    <a:pt x="12" y="35"/>
                    <a:pt x="20" y="33"/>
                  </a:cubicBezTo>
                  <a:cubicBezTo>
                    <a:pt x="21" y="33"/>
                    <a:pt x="21" y="33"/>
                    <a:pt x="21" y="33"/>
                  </a:cubicBezTo>
                  <a:cubicBezTo>
                    <a:pt x="29" y="31"/>
                    <a:pt x="35" y="23"/>
                    <a:pt x="33" y="14"/>
                  </a:cubicBezTo>
                  <a:cubicBezTo>
                    <a:pt x="31" y="6"/>
                    <a:pt x="23" y="0"/>
                    <a:pt x="14" y="2"/>
                  </a:cubicBezTo>
                  <a:close/>
                  <a:moveTo>
                    <a:pt x="16" y="12"/>
                  </a:moveTo>
                  <a:cubicBezTo>
                    <a:pt x="15" y="10"/>
                    <a:pt x="15" y="10"/>
                    <a:pt x="15" y="10"/>
                  </a:cubicBezTo>
                  <a:cubicBezTo>
                    <a:pt x="16" y="12"/>
                    <a:pt x="16" y="12"/>
                    <a:pt x="16" y="12"/>
                  </a:cubicBezTo>
                  <a:cubicBezTo>
                    <a:pt x="19" y="11"/>
                    <a:pt x="22" y="13"/>
                    <a:pt x="22" y="16"/>
                  </a:cubicBezTo>
                  <a:cubicBezTo>
                    <a:pt x="23" y="19"/>
                    <a:pt x="21" y="22"/>
                    <a:pt x="18" y="22"/>
                  </a:cubicBezTo>
                  <a:cubicBezTo>
                    <a:pt x="18" y="22"/>
                    <a:pt x="18" y="22"/>
                    <a:pt x="18" y="22"/>
                  </a:cubicBezTo>
                  <a:cubicBezTo>
                    <a:pt x="15" y="23"/>
                    <a:pt x="13" y="21"/>
                    <a:pt x="12" y="18"/>
                  </a:cubicBezTo>
                  <a:cubicBezTo>
                    <a:pt x="11" y="15"/>
                    <a:pt x="13" y="13"/>
                    <a:pt x="16" y="12"/>
                  </a:cubicBezTo>
                  <a:close/>
                </a:path>
              </a:pathLst>
            </a:custGeom>
            <a:solidFill>
              <a:srgbClr val="F57B3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1" name="Freeform 77"/>
            <p:cNvSpPr>
              <a:spLocks noEditPoints="1"/>
            </p:cNvSpPr>
            <p:nvPr/>
          </p:nvSpPr>
          <p:spPr bwMode="auto">
            <a:xfrm>
              <a:off x="3514" y="1688"/>
              <a:ext cx="83" cy="80"/>
            </a:xfrm>
            <a:custGeom>
              <a:avLst/>
              <a:gdLst>
                <a:gd name="T0" fmla="*/ 185 w 35"/>
                <a:gd name="T1" fmla="*/ 12 h 34"/>
                <a:gd name="T2" fmla="*/ 185 w 35"/>
                <a:gd name="T3" fmla="*/ 12 h 34"/>
                <a:gd name="T4" fmla="*/ 28 w 35"/>
                <a:gd name="T5" fmla="*/ 261 h 34"/>
                <a:gd name="T6" fmla="*/ 282 w 35"/>
                <a:gd name="T7" fmla="*/ 433 h 34"/>
                <a:gd name="T8" fmla="*/ 282 w 35"/>
                <a:gd name="T9" fmla="*/ 433 h 34"/>
                <a:gd name="T10" fmla="*/ 439 w 35"/>
                <a:gd name="T11" fmla="*/ 184 h 34"/>
                <a:gd name="T12" fmla="*/ 185 w 35"/>
                <a:gd name="T13" fmla="*/ 12 h 34"/>
                <a:gd name="T14" fmla="*/ 213 w 35"/>
                <a:gd name="T15" fmla="*/ 155 h 34"/>
                <a:gd name="T16" fmla="*/ 213 w 35"/>
                <a:gd name="T17" fmla="*/ 115 h 34"/>
                <a:gd name="T18" fmla="*/ 213 w 35"/>
                <a:gd name="T19" fmla="*/ 155 h 34"/>
                <a:gd name="T20" fmla="*/ 308 w 35"/>
                <a:gd name="T21" fmla="*/ 209 h 34"/>
                <a:gd name="T22" fmla="*/ 254 w 35"/>
                <a:gd name="T23" fmla="*/ 287 h 34"/>
                <a:gd name="T24" fmla="*/ 242 w 35"/>
                <a:gd name="T25" fmla="*/ 287 h 34"/>
                <a:gd name="T26" fmla="*/ 157 w 35"/>
                <a:gd name="T27" fmla="*/ 233 h 34"/>
                <a:gd name="T28" fmla="*/ 213 w 35"/>
                <a:gd name="T29" fmla="*/ 155 h 3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4">
                  <a:moveTo>
                    <a:pt x="14" y="1"/>
                  </a:moveTo>
                  <a:cubicBezTo>
                    <a:pt x="14" y="1"/>
                    <a:pt x="14" y="1"/>
                    <a:pt x="14" y="1"/>
                  </a:cubicBezTo>
                  <a:cubicBezTo>
                    <a:pt x="5" y="3"/>
                    <a:pt x="0" y="12"/>
                    <a:pt x="2" y="20"/>
                  </a:cubicBezTo>
                  <a:cubicBezTo>
                    <a:pt x="3" y="29"/>
                    <a:pt x="12" y="34"/>
                    <a:pt x="21" y="33"/>
                  </a:cubicBezTo>
                  <a:cubicBezTo>
                    <a:pt x="21" y="33"/>
                    <a:pt x="21" y="33"/>
                    <a:pt x="21" y="33"/>
                  </a:cubicBezTo>
                  <a:cubicBezTo>
                    <a:pt x="30" y="31"/>
                    <a:pt x="35" y="22"/>
                    <a:pt x="33" y="14"/>
                  </a:cubicBezTo>
                  <a:cubicBezTo>
                    <a:pt x="31" y="5"/>
                    <a:pt x="23" y="0"/>
                    <a:pt x="14" y="1"/>
                  </a:cubicBezTo>
                  <a:close/>
                  <a:moveTo>
                    <a:pt x="16" y="12"/>
                  </a:moveTo>
                  <a:cubicBezTo>
                    <a:pt x="16" y="9"/>
                    <a:pt x="16" y="9"/>
                    <a:pt x="16" y="9"/>
                  </a:cubicBezTo>
                  <a:cubicBezTo>
                    <a:pt x="16" y="12"/>
                    <a:pt x="16" y="12"/>
                    <a:pt x="16" y="12"/>
                  </a:cubicBezTo>
                  <a:cubicBezTo>
                    <a:pt x="19" y="11"/>
                    <a:pt x="22" y="13"/>
                    <a:pt x="23" y="16"/>
                  </a:cubicBezTo>
                  <a:cubicBezTo>
                    <a:pt x="23" y="19"/>
                    <a:pt x="21" y="21"/>
                    <a:pt x="19" y="22"/>
                  </a:cubicBezTo>
                  <a:cubicBezTo>
                    <a:pt x="18" y="22"/>
                    <a:pt x="18" y="22"/>
                    <a:pt x="18" y="22"/>
                  </a:cubicBezTo>
                  <a:cubicBezTo>
                    <a:pt x="16" y="23"/>
                    <a:pt x="13" y="21"/>
                    <a:pt x="12" y="18"/>
                  </a:cubicBezTo>
                  <a:cubicBezTo>
                    <a:pt x="12" y="15"/>
                    <a:pt x="13" y="12"/>
                    <a:pt x="16" y="12"/>
                  </a:cubicBezTo>
                  <a:close/>
                </a:path>
              </a:pathLst>
            </a:custGeom>
            <a:solidFill>
              <a:srgbClr val="2D425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2" name="Freeform 78"/>
            <p:cNvSpPr>
              <a:spLocks noEditPoints="1"/>
            </p:cNvSpPr>
            <p:nvPr/>
          </p:nvSpPr>
          <p:spPr bwMode="auto">
            <a:xfrm>
              <a:off x="2137" y="2243"/>
              <a:ext cx="83" cy="83"/>
            </a:xfrm>
            <a:custGeom>
              <a:avLst/>
              <a:gdLst>
                <a:gd name="T0" fmla="*/ 202 w 35"/>
                <a:gd name="T1" fmla="*/ 28 h 35"/>
                <a:gd name="T2" fmla="*/ 185 w 35"/>
                <a:gd name="T3" fmla="*/ 28 h 35"/>
                <a:gd name="T4" fmla="*/ 28 w 35"/>
                <a:gd name="T5" fmla="*/ 282 h 35"/>
                <a:gd name="T6" fmla="*/ 282 w 35"/>
                <a:gd name="T7" fmla="*/ 439 h 35"/>
                <a:gd name="T8" fmla="*/ 282 w 35"/>
                <a:gd name="T9" fmla="*/ 439 h 35"/>
                <a:gd name="T10" fmla="*/ 439 w 35"/>
                <a:gd name="T11" fmla="*/ 202 h 35"/>
                <a:gd name="T12" fmla="*/ 202 w 35"/>
                <a:gd name="T13" fmla="*/ 28 h 35"/>
                <a:gd name="T14" fmla="*/ 213 w 35"/>
                <a:gd name="T15" fmla="*/ 157 h 35"/>
                <a:gd name="T16" fmla="*/ 213 w 35"/>
                <a:gd name="T17" fmla="*/ 135 h 35"/>
                <a:gd name="T18" fmla="*/ 225 w 35"/>
                <a:gd name="T19" fmla="*/ 157 h 35"/>
                <a:gd name="T20" fmla="*/ 308 w 35"/>
                <a:gd name="T21" fmla="*/ 225 h 35"/>
                <a:gd name="T22" fmla="*/ 254 w 35"/>
                <a:gd name="T23" fmla="*/ 308 h 35"/>
                <a:gd name="T24" fmla="*/ 254 w 35"/>
                <a:gd name="T25" fmla="*/ 308 h 35"/>
                <a:gd name="T26" fmla="*/ 157 w 35"/>
                <a:gd name="T27" fmla="*/ 254 h 35"/>
                <a:gd name="T28" fmla="*/ 213 w 35"/>
                <a:gd name="T29" fmla="*/ 157 h 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5" h="35">
                  <a:moveTo>
                    <a:pt x="15" y="2"/>
                  </a:moveTo>
                  <a:cubicBezTo>
                    <a:pt x="14" y="2"/>
                    <a:pt x="14" y="2"/>
                    <a:pt x="14" y="2"/>
                  </a:cubicBezTo>
                  <a:cubicBezTo>
                    <a:pt x="6" y="4"/>
                    <a:pt x="0" y="12"/>
                    <a:pt x="2" y="21"/>
                  </a:cubicBezTo>
                  <a:cubicBezTo>
                    <a:pt x="4" y="29"/>
                    <a:pt x="12" y="35"/>
                    <a:pt x="21" y="33"/>
                  </a:cubicBezTo>
                  <a:cubicBezTo>
                    <a:pt x="21" y="33"/>
                    <a:pt x="21" y="33"/>
                    <a:pt x="21" y="33"/>
                  </a:cubicBezTo>
                  <a:cubicBezTo>
                    <a:pt x="30" y="31"/>
                    <a:pt x="35" y="23"/>
                    <a:pt x="33" y="15"/>
                  </a:cubicBezTo>
                  <a:cubicBezTo>
                    <a:pt x="32" y="6"/>
                    <a:pt x="23" y="0"/>
                    <a:pt x="15" y="2"/>
                  </a:cubicBezTo>
                  <a:close/>
                  <a:moveTo>
                    <a:pt x="16" y="12"/>
                  </a:moveTo>
                  <a:cubicBezTo>
                    <a:pt x="16" y="10"/>
                    <a:pt x="16" y="10"/>
                    <a:pt x="16" y="10"/>
                  </a:cubicBezTo>
                  <a:cubicBezTo>
                    <a:pt x="17" y="12"/>
                    <a:pt x="17" y="12"/>
                    <a:pt x="17" y="12"/>
                  </a:cubicBezTo>
                  <a:cubicBezTo>
                    <a:pt x="20" y="12"/>
                    <a:pt x="22" y="14"/>
                    <a:pt x="23" y="17"/>
                  </a:cubicBezTo>
                  <a:cubicBezTo>
                    <a:pt x="23" y="19"/>
                    <a:pt x="22" y="22"/>
                    <a:pt x="19" y="23"/>
                  </a:cubicBezTo>
                  <a:cubicBezTo>
                    <a:pt x="19" y="23"/>
                    <a:pt x="19" y="23"/>
                    <a:pt x="19" y="23"/>
                  </a:cubicBezTo>
                  <a:cubicBezTo>
                    <a:pt x="16" y="23"/>
                    <a:pt x="13" y="22"/>
                    <a:pt x="12" y="19"/>
                  </a:cubicBezTo>
                  <a:cubicBezTo>
                    <a:pt x="12" y="16"/>
                    <a:pt x="14" y="13"/>
                    <a:pt x="16" y="12"/>
                  </a:cubicBezTo>
                  <a:close/>
                </a:path>
              </a:pathLst>
            </a:custGeom>
            <a:solidFill>
              <a:srgbClr val="03658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3" name="Freeform 80"/>
            <p:cNvSpPr/>
            <p:nvPr/>
          </p:nvSpPr>
          <p:spPr bwMode="auto">
            <a:xfrm>
              <a:off x="2456" y="1648"/>
              <a:ext cx="474" cy="279"/>
            </a:xfrm>
            <a:custGeom>
              <a:avLst/>
              <a:gdLst>
                <a:gd name="T0" fmla="*/ 462 w 474"/>
                <a:gd name="T1" fmla="*/ 279 h 279"/>
                <a:gd name="T2" fmla="*/ 0 w 474"/>
                <a:gd name="T3" fmla="*/ 16 h 279"/>
                <a:gd name="T4" fmla="*/ 9 w 474"/>
                <a:gd name="T5" fmla="*/ 0 h 279"/>
                <a:gd name="T6" fmla="*/ 474 w 474"/>
                <a:gd name="T7" fmla="*/ 263 h 279"/>
                <a:gd name="T8" fmla="*/ 462 w 474"/>
                <a:gd name="T9" fmla="*/ 279 h 27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4" h="279">
                  <a:moveTo>
                    <a:pt x="462" y="279"/>
                  </a:moveTo>
                  <a:lnTo>
                    <a:pt x="0" y="16"/>
                  </a:lnTo>
                  <a:lnTo>
                    <a:pt x="9" y="0"/>
                  </a:lnTo>
                  <a:lnTo>
                    <a:pt x="474" y="263"/>
                  </a:lnTo>
                  <a:lnTo>
                    <a:pt x="462" y="27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4" name="Freeform 82"/>
            <p:cNvSpPr/>
            <p:nvPr/>
          </p:nvSpPr>
          <p:spPr bwMode="auto">
            <a:xfrm>
              <a:off x="3011" y="1489"/>
              <a:ext cx="394" cy="448"/>
            </a:xfrm>
            <a:custGeom>
              <a:avLst/>
              <a:gdLst>
                <a:gd name="T0" fmla="*/ 17 w 394"/>
                <a:gd name="T1" fmla="*/ 448 h 448"/>
                <a:gd name="T2" fmla="*/ 0 w 394"/>
                <a:gd name="T3" fmla="*/ 434 h 448"/>
                <a:gd name="T4" fmla="*/ 380 w 394"/>
                <a:gd name="T5" fmla="*/ 0 h 448"/>
                <a:gd name="T6" fmla="*/ 394 w 394"/>
                <a:gd name="T7" fmla="*/ 14 h 448"/>
                <a:gd name="T8" fmla="*/ 17 w 394"/>
                <a:gd name="T9" fmla="*/ 448 h 44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4" h="448">
                  <a:moveTo>
                    <a:pt x="17" y="448"/>
                  </a:moveTo>
                  <a:lnTo>
                    <a:pt x="0" y="434"/>
                  </a:lnTo>
                  <a:lnTo>
                    <a:pt x="380" y="0"/>
                  </a:lnTo>
                  <a:lnTo>
                    <a:pt x="394" y="14"/>
                  </a:lnTo>
                  <a:lnTo>
                    <a:pt x="17" y="4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5" name="Freeform 83"/>
            <p:cNvSpPr>
              <a:spLocks noEditPoints="1"/>
            </p:cNvSpPr>
            <p:nvPr/>
          </p:nvSpPr>
          <p:spPr bwMode="auto">
            <a:xfrm>
              <a:off x="2892" y="1861"/>
              <a:ext cx="169" cy="168"/>
            </a:xfrm>
            <a:custGeom>
              <a:avLst/>
              <a:gdLst>
                <a:gd name="T0" fmla="*/ 390 w 71"/>
                <a:gd name="T1" fmla="*/ 50 h 71"/>
                <a:gd name="T2" fmla="*/ 378 w 71"/>
                <a:gd name="T3" fmla="*/ 50 h 71"/>
                <a:gd name="T4" fmla="*/ 40 w 71"/>
                <a:gd name="T5" fmla="*/ 554 h 71"/>
                <a:gd name="T6" fmla="*/ 567 w 71"/>
                <a:gd name="T7" fmla="*/ 902 h 71"/>
                <a:gd name="T8" fmla="*/ 578 w 71"/>
                <a:gd name="T9" fmla="*/ 902 h 71"/>
                <a:gd name="T10" fmla="*/ 919 w 71"/>
                <a:gd name="T11" fmla="*/ 386 h 71"/>
                <a:gd name="T12" fmla="*/ 390 w 71"/>
                <a:gd name="T13" fmla="*/ 50 h 71"/>
                <a:gd name="T14" fmla="*/ 447 w 71"/>
                <a:gd name="T15" fmla="*/ 331 h 71"/>
                <a:gd name="T16" fmla="*/ 431 w 71"/>
                <a:gd name="T17" fmla="*/ 263 h 71"/>
                <a:gd name="T18" fmla="*/ 447 w 71"/>
                <a:gd name="T19" fmla="*/ 331 h 71"/>
                <a:gd name="T20" fmla="*/ 616 w 71"/>
                <a:gd name="T21" fmla="*/ 447 h 71"/>
                <a:gd name="T22" fmla="*/ 509 w 71"/>
                <a:gd name="T23" fmla="*/ 610 h 71"/>
                <a:gd name="T24" fmla="*/ 340 w 71"/>
                <a:gd name="T25" fmla="*/ 504 h 71"/>
                <a:gd name="T26" fmla="*/ 447 w 71"/>
                <a:gd name="T27" fmla="*/ 331 h 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71" h="71">
                  <a:moveTo>
                    <a:pt x="29" y="4"/>
                  </a:moveTo>
                  <a:cubicBezTo>
                    <a:pt x="28" y="4"/>
                    <a:pt x="28" y="4"/>
                    <a:pt x="28" y="4"/>
                  </a:cubicBezTo>
                  <a:cubicBezTo>
                    <a:pt x="11" y="8"/>
                    <a:pt x="0" y="25"/>
                    <a:pt x="3" y="42"/>
                  </a:cubicBezTo>
                  <a:cubicBezTo>
                    <a:pt x="7" y="60"/>
                    <a:pt x="24" y="71"/>
                    <a:pt x="42" y="68"/>
                  </a:cubicBezTo>
                  <a:cubicBezTo>
                    <a:pt x="43" y="68"/>
                    <a:pt x="43" y="68"/>
                    <a:pt x="43" y="68"/>
                  </a:cubicBezTo>
                  <a:cubicBezTo>
                    <a:pt x="60" y="64"/>
                    <a:pt x="71" y="47"/>
                    <a:pt x="68" y="29"/>
                  </a:cubicBezTo>
                  <a:cubicBezTo>
                    <a:pt x="64" y="12"/>
                    <a:pt x="47" y="0"/>
                    <a:pt x="29" y="4"/>
                  </a:cubicBezTo>
                  <a:close/>
                  <a:moveTo>
                    <a:pt x="33" y="25"/>
                  </a:moveTo>
                  <a:cubicBezTo>
                    <a:pt x="32" y="20"/>
                    <a:pt x="32" y="20"/>
                    <a:pt x="32" y="20"/>
                  </a:cubicBezTo>
                  <a:cubicBezTo>
                    <a:pt x="33" y="25"/>
                    <a:pt x="33" y="25"/>
                    <a:pt x="33" y="25"/>
                  </a:cubicBezTo>
                  <a:cubicBezTo>
                    <a:pt x="39" y="24"/>
                    <a:pt x="45" y="28"/>
                    <a:pt x="46" y="34"/>
                  </a:cubicBezTo>
                  <a:cubicBezTo>
                    <a:pt x="47" y="39"/>
                    <a:pt x="44" y="45"/>
                    <a:pt x="38" y="46"/>
                  </a:cubicBezTo>
                  <a:cubicBezTo>
                    <a:pt x="32" y="48"/>
                    <a:pt x="26" y="44"/>
                    <a:pt x="25" y="38"/>
                  </a:cubicBezTo>
                  <a:cubicBezTo>
                    <a:pt x="24" y="32"/>
                    <a:pt x="27" y="26"/>
                    <a:pt x="33" y="25"/>
                  </a:cubicBezTo>
                  <a:close/>
                </a:path>
              </a:pathLst>
            </a:custGeom>
            <a:solidFill>
              <a:srgbClr val="D94D3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6" name="Freeform 84"/>
            <p:cNvSpPr/>
            <p:nvPr/>
          </p:nvSpPr>
          <p:spPr bwMode="auto">
            <a:xfrm>
              <a:off x="2821" y="1740"/>
              <a:ext cx="290" cy="71"/>
            </a:xfrm>
            <a:custGeom>
              <a:avLst/>
              <a:gdLst>
                <a:gd name="T0" fmla="*/ 849 w 122"/>
                <a:gd name="T1" fmla="*/ 0 h 30"/>
                <a:gd name="T2" fmla="*/ 549 w 122"/>
                <a:gd name="T3" fmla="*/ 40 h 30"/>
                <a:gd name="T4" fmla="*/ 226 w 122"/>
                <a:gd name="T5" fmla="*/ 185 h 30"/>
                <a:gd name="T6" fmla="*/ 0 w 122"/>
                <a:gd name="T7" fmla="*/ 398 h 30"/>
                <a:gd name="T8" fmla="*/ 185 w 122"/>
                <a:gd name="T9" fmla="*/ 241 h 30"/>
                <a:gd name="T10" fmla="*/ 849 w 122"/>
                <a:gd name="T11" fmla="*/ 28 h 30"/>
                <a:gd name="T12" fmla="*/ 1628 w 122"/>
                <a:gd name="T13" fmla="*/ 331 h 30"/>
                <a:gd name="T14" fmla="*/ 1638 w 122"/>
                <a:gd name="T15" fmla="*/ 303 h 30"/>
                <a:gd name="T16" fmla="*/ 1493 w 122"/>
                <a:gd name="T17" fmla="*/ 185 h 30"/>
                <a:gd name="T18" fmla="*/ 849 w 122"/>
                <a:gd name="T19" fmla="*/ 0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22" h="30">
                  <a:moveTo>
                    <a:pt x="63" y="0"/>
                  </a:moveTo>
                  <a:cubicBezTo>
                    <a:pt x="55" y="0"/>
                    <a:pt x="48" y="1"/>
                    <a:pt x="41" y="3"/>
                  </a:cubicBezTo>
                  <a:cubicBezTo>
                    <a:pt x="33" y="5"/>
                    <a:pt x="25" y="9"/>
                    <a:pt x="17" y="14"/>
                  </a:cubicBezTo>
                  <a:cubicBezTo>
                    <a:pt x="11" y="19"/>
                    <a:pt x="5" y="24"/>
                    <a:pt x="0" y="30"/>
                  </a:cubicBezTo>
                  <a:cubicBezTo>
                    <a:pt x="4" y="25"/>
                    <a:pt x="9" y="21"/>
                    <a:pt x="14" y="18"/>
                  </a:cubicBezTo>
                  <a:cubicBezTo>
                    <a:pt x="29" y="7"/>
                    <a:pt x="46" y="2"/>
                    <a:pt x="63" y="2"/>
                  </a:cubicBezTo>
                  <a:cubicBezTo>
                    <a:pt x="84" y="2"/>
                    <a:pt x="105" y="10"/>
                    <a:pt x="121" y="25"/>
                  </a:cubicBezTo>
                  <a:cubicBezTo>
                    <a:pt x="122" y="23"/>
                    <a:pt x="122" y="23"/>
                    <a:pt x="122" y="23"/>
                  </a:cubicBezTo>
                  <a:cubicBezTo>
                    <a:pt x="119" y="20"/>
                    <a:pt x="115" y="17"/>
                    <a:pt x="111" y="14"/>
                  </a:cubicBezTo>
                  <a:cubicBezTo>
                    <a:pt x="96" y="5"/>
                    <a:pt x="80" y="0"/>
                    <a:pt x="63"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7" name="Freeform 85"/>
            <p:cNvSpPr/>
            <p:nvPr/>
          </p:nvSpPr>
          <p:spPr bwMode="auto">
            <a:xfrm>
              <a:off x="2918" y="1738"/>
              <a:ext cx="198" cy="57"/>
            </a:xfrm>
            <a:custGeom>
              <a:avLst/>
              <a:gdLst>
                <a:gd name="T0" fmla="*/ 341 w 83"/>
                <a:gd name="T1" fmla="*/ 0 h 24"/>
                <a:gd name="T2" fmla="*/ 0 w 83"/>
                <a:gd name="T3" fmla="*/ 57 h 24"/>
                <a:gd name="T4" fmla="*/ 296 w 83"/>
                <a:gd name="T5" fmla="*/ 12 h 24"/>
                <a:gd name="T6" fmla="*/ 949 w 83"/>
                <a:gd name="T7" fmla="*/ 204 h 24"/>
                <a:gd name="T8" fmla="*/ 1097 w 83"/>
                <a:gd name="T9" fmla="*/ 321 h 24"/>
                <a:gd name="T10" fmla="*/ 1126 w 83"/>
                <a:gd name="T11" fmla="*/ 295 h 24"/>
                <a:gd name="T12" fmla="*/ 341 w 83"/>
                <a:gd name="T13" fmla="*/ 0 h 2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4">
                  <a:moveTo>
                    <a:pt x="25" y="0"/>
                  </a:moveTo>
                  <a:cubicBezTo>
                    <a:pt x="17" y="0"/>
                    <a:pt x="8" y="1"/>
                    <a:pt x="0" y="4"/>
                  </a:cubicBezTo>
                  <a:cubicBezTo>
                    <a:pt x="7" y="2"/>
                    <a:pt x="14" y="1"/>
                    <a:pt x="22" y="1"/>
                  </a:cubicBezTo>
                  <a:cubicBezTo>
                    <a:pt x="39" y="1"/>
                    <a:pt x="55" y="6"/>
                    <a:pt x="70" y="15"/>
                  </a:cubicBezTo>
                  <a:cubicBezTo>
                    <a:pt x="74" y="18"/>
                    <a:pt x="78" y="21"/>
                    <a:pt x="81" y="24"/>
                  </a:cubicBezTo>
                  <a:cubicBezTo>
                    <a:pt x="83" y="22"/>
                    <a:pt x="83" y="22"/>
                    <a:pt x="83" y="22"/>
                  </a:cubicBezTo>
                  <a:cubicBezTo>
                    <a:pt x="67" y="8"/>
                    <a:pt x="46" y="0"/>
                    <a:pt x="25"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8" name="Freeform 86"/>
            <p:cNvSpPr/>
            <p:nvPr/>
          </p:nvSpPr>
          <p:spPr bwMode="auto">
            <a:xfrm>
              <a:off x="3108" y="1795"/>
              <a:ext cx="3" cy="4"/>
            </a:xfrm>
            <a:custGeom>
              <a:avLst/>
              <a:gdLst>
                <a:gd name="T0" fmla="*/ 27 w 1"/>
                <a:gd name="T1" fmla="*/ 0 h 2"/>
                <a:gd name="T2" fmla="*/ 0 w 1"/>
                <a:gd name="T3" fmla="*/ 16 h 2"/>
                <a:gd name="T4" fmla="*/ 0 w 1"/>
                <a:gd name="T5" fmla="*/ 16 h 2"/>
                <a:gd name="T6" fmla="*/ 27 w 1"/>
                <a:gd name="T7" fmla="*/ 0 h 2"/>
                <a:gd name="T8" fmla="*/ 27 w 1"/>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 h="2">
                  <a:moveTo>
                    <a:pt x="1" y="0"/>
                  </a:moveTo>
                  <a:cubicBezTo>
                    <a:pt x="0" y="2"/>
                    <a:pt x="0" y="2"/>
                    <a:pt x="0" y="2"/>
                  </a:cubicBezTo>
                  <a:cubicBezTo>
                    <a:pt x="0" y="2"/>
                    <a:pt x="0" y="2"/>
                    <a:pt x="0" y="2"/>
                  </a:cubicBezTo>
                  <a:cubicBezTo>
                    <a:pt x="1" y="0"/>
                    <a:pt x="1" y="0"/>
                    <a:pt x="1" y="0"/>
                  </a:cubicBezTo>
                  <a:cubicBezTo>
                    <a:pt x="1" y="0"/>
                    <a:pt x="1" y="0"/>
                    <a:pt x="1"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49" name="Freeform 87"/>
            <p:cNvSpPr/>
            <p:nvPr/>
          </p:nvSpPr>
          <p:spPr bwMode="auto">
            <a:xfrm>
              <a:off x="3111" y="1790"/>
              <a:ext cx="5" cy="5"/>
            </a:xfrm>
            <a:custGeom>
              <a:avLst/>
              <a:gdLst>
                <a:gd name="T0" fmla="*/ 33 w 2"/>
                <a:gd name="T1" fmla="*/ 0 h 2"/>
                <a:gd name="T2" fmla="*/ 0 w 2"/>
                <a:gd name="T3" fmla="*/ 33 h 2"/>
                <a:gd name="T4" fmla="*/ 0 w 2"/>
                <a:gd name="T5" fmla="*/ 33 h 2"/>
                <a:gd name="T6" fmla="*/ 33 w 2"/>
                <a:gd name="T7" fmla="*/ 0 h 2"/>
                <a:gd name="T8" fmla="*/ 33 w 2"/>
                <a:gd name="T9" fmla="*/ 0 h 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 h="2">
                  <a:moveTo>
                    <a:pt x="2" y="0"/>
                  </a:moveTo>
                  <a:cubicBezTo>
                    <a:pt x="0" y="2"/>
                    <a:pt x="0" y="2"/>
                    <a:pt x="0" y="2"/>
                  </a:cubicBezTo>
                  <a:cubicBezTo>
                    <a:pt x="0" y="2"/>
                    <a:pt x="0" y="2"/>
                    <a:pt x="0" y="2"/>
                  </a:cubicBezTo>
                  <a:cubicBezTo>
                    <a:pt x="2" y="0"/>
                    <a:pt x="2" y="0"/>
                    <a:pt x="2" y="0"/>
                  </a:cubicBezTo>
                  <a:cubicBezTo>
                    <a:pt x="2" y="0"/>
                    <a:pt x="2" y="0"/>
                    <a:pt x="2"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0" name="Freeform 88"/>
            <p:cNvSpPr/>
            <p:nvPr/>
          </p:nvSpPr>
          <p:spPr bwMode="auto">
            <a:xfrm>
              <a:off x="3127" y="1816"/>
              <a:ext cx="64" cy="263"/>
            </a:xfrm>
            <a:custGeom>
              <a:avLst/>
              <a:gdLst>
                <a:gd name="T0" fmla="*/ 28 w 27"/>
                <a:gd name="T1" fmla="*/ 0 h 111"/>
                <a:gd name="T2" fmla="*/ 0 w 27"/>
                <a:gd name="T3" fmla="*/ 28 h 111"/>
                <a:gd name="T4" fmla="*/ 50 w 27"/>
                <a:gd name="T5" fmla="*/ 95 h 111"/>
                <a:gd name="T6" fmla="*/ 0 w 27"/>
                <a:gd name="T7" fmla="*/ 1476 h 111"/>
                <a:gd name="T8" fmla="*/ 147 w 27"/>
                <a:gd name="T9" fmla="*/ 1275 h 111"/>
                <a:gd name="T10" fmla="*/ 254 w 27"/>
                <a:gd name="T11" fmla="*/ 495 h 111"/>
                <a:gd name="T12" fmla="*/ 28 w 27"/>
                <a:gd name="T13" fmla="*/ 0 h 11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7" h="111">
                  <a:moveTo>
                    <a:pt x="2" y="0"/>
                  </a:moveTo>
                  <a:cubicBezTo>
                    <a:pt x="0" y="2"/>
                    <a:pt x="0" y="2"/>
                    <a:pt x="0" y="2"/>
                  </a:cubicBezTo>
                  <a:cubicBezTo>
                    <a:pt x="2" y="4"/>
                    <a:pt x="3" y="5"/>
                    <a:pt x="4" y="7"/>
                  </a:cubicBezTo>
                  <a:cubicBezTo>
                    <a:pt x="27" y="40"/>
                    <a:pt x="24" y="82"/>
                    <a:pt x="0" y="111"/>
                  </a:cubicBezTo>
                  <a:cubicBezTo>
                    <a:pt x="4" y="106"/>
                    <a:pt x="8" y="101"/>
                    <a:pt x="11" y="96"/>
                  </a:cubicBezTo>
                  <a:cubicBezTo>
                    <a:pt x="21" y="78"/>
                    <a:pt x="24" y="57"/>
                    <a:pt x="19" y="37"/>
                  </a:cubicBezTo>
                  <a:cubicBezTo>
                    <a:pt x="16" y="23"/>
                    <a:pt x="10" y="11"/>
                    <a:pt x="2"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1" name="Freeform 89"/>
            <p:cNvSpPr/>
            <p:nvPr/>
          </p:nvSpPr>
          <p:spPr bwMode="auto">
            <a:xfrm>
              <a:off x="3132" y="1811"/>
              <a:ext cx="59" cy="233"/>
            </a:xfrm>
            <a:custGeom>
              <a:avLst/>
              <a:gdLst>
                <a:gd name="T0" fmla="*/ 12 w 25"/>
                <a:gd name="T1" fmla="*/ 0 h 98"/>
                <a:gd name="T2" fmla="*/ 0 w 25"/>
                <a:gd name="T3" fmla="*/ 29 h 98"/>
                <a:gd name="T4" fmla="*/ 222 w 25"/>
                <a:gd name="T5" fmla="*/ 525 h 98"/>
                <a:gd name="T6" fmla="*/ 118 w 25"/>
                <a:gd name="T7" fmla="*/ 1317 h 98"/>
                <a:gd name="T8" fmla="*/ 66 w 25"/>
                <a:gd name="T9" fmla="*/ 78 h 98"/>
                <a:gd name="T10" fmla="*/ 12 w 25"/>
                <a:gd name="T11" fmla="*/ 0 h 9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 h="98">
                  <a:moveTo>
                    <a:pt x="1" y="0"/>
                  </a:moveTo>
                  <a:cubicBezTo>
                    <a:pt x="0" y="2"/>
                    <a:pt x="0" y="2"/>
                    <a:pt x="0" y="2"/>
                  </a:cubicBezTo>
                  <a:cubicBezTo>
                    <a:pt x="8" y="13"/>
                    <a:pt x="14" y="25"/>
                    <a:pt x="17" y="39"/>
                  </a:cubicBezTo>
                  <a:cubicBezTo>
                    <a:pt x="22" y="59"/>
                    <a:pt x="19" y="80"/>
                    <a:pt x="9" y="98"/>
                  </a:cubicBezTo>
                  <a:cubicBezTo>
                    <a:pt x="25" y="70"/>
                    <a:pt x="25" y="34"/>
                    <a:pt x="5" y="6"/>
                  </a:cubicBezTo>
                  <a:cubicBezTo>
                    <a:pt x="4" y="4"/>
                    <a:pt x="3" y="2"/>
                    <a:pt x="1"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2" name="Freeform 90"/>
            <p:cNvSpPr/>
            <p:nvPr/>
          </p:nvSpPr>
          <p:spPr bwMode="auto">
            <a:xfrm>
              <a:off x="3108" y="1790"/>
              <a:ext cx="15" cy="16"/>
            </a:xfrm>
            <a:custGeom>
              <a:avLst/>
              <a:gdLst>
                <a:gd name="T0" fmla="*/ 50 w 6"/>
                <a:gd name="T1" fmla="*/ 0 h 7"/>
                <a:gd name="T2" fmla="*/ 20 w 6"/>
                <a:gd name="T3" fmla="*/ 25 h 7"/>
                <a:gd name="T4" fmla="*/ 0 w 6"/>
                <a:gd name="T5" fmla="*/ 48 h 7"/>
                <a:gd name="T6" fmla="*/ 50 w 6"/>
                <a:gd name="T7" fmla="*/ 85 h 7"/>
                <a:gd name="T8" fmla="*/ 95 w 6"/>
                <a:gd name="T9" fmla="*/ 37 h 7"/>
                <a:gd name="T10" fmla="*/ 50 w 6"/>
                <a:gd name="T11" fmla="*/ 0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 h="7">
                  <a:moveTo>
                    <a:pt x="3" y="0"/>
                  </a:moveTo>
                  <a:cubicBezTo>
                    <a:pt x="1" y="2"/>
                    <a:pt x="1" y="2"/>
                    <a:pt x="1" y="2"/>
                  </a:cubicBezTo>
                  <a:cubicBezTo>
                    <a:pt x="0" y="4"/>
                    <a:pt x="0" y="4"/>
                    <a:pt x="0" y="4"/>
                  </a:cubicBezTo>
                  <a:cubicBezTo>
                    <a:pt x="1" y="5"/>
                    <a:pt x="2" y="6"/>
                    <a:pt x="3" y="7"/>
                  </a:cubicBezTo>
                  <a:cubicBezTo>
                    <a:pt x="6" y="3"/>
                    <a:pt x="6" y="3"/>
                    <a:pt x="6" y="3"/>
                  </a:cubicBezTo>
                  <a:cubicBezTo>
                    <a:pt x="5" y="2"/>
                    <a:pt x="4" y="1"/>
                    <a:pt x="3"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3" name="Freeform 91"/>
            <p:cNvSpPr/>
            <p:nvPr/>
          </p:nvSpPr>
          <p:spPr bwMode="auto">
            <a:xfrm>
              <a:off x="3116" y="1797"/>
              <a:ext cx="19" cy="24"/>
            </a:xfrm>
            <a:custGeom>
              <a:avLst/>
              <a:gdLst>
                <a:gd name="T0" fmla="*/ 40 w 8"/>
                <a:gd name="T1" fmla="*/ 0 h 10"/>
                <a:gd name="T2" fmla="*/ 0 w 8"/>
                <a:gd name="T3" fmla="*/ 58 h 10"/>
                <a:gd name="T4" fmla="*/ 69 w 8"/>
                <a:gd name="T5" fmla="*/ 139 h 10"/>
                <a:gd name="T6" fmla="*/ 95 w 8"/>
                <a:gd name="T7" fmla="*/ 110 h 10"/>
                <a:gd name="T8" fmla="*/ 107 w 8"/>
                <a:gd name="T9" fmla="*/ 82 h 10"/>
                <a:gd name="T10" fmla="*/ 40 w 8"/>
                <a:gd name="T11" fmla="*/ 0 h 1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 h="10">
                  <a:moveTo>
                    <a:pt x="3" y="0"/>
                  </a:moveTo>
                  <a:cubicBezTo>
                    <a:pt x="0" y="4"/>
                    <a:pt x="0" y="4"/>
                    <a:pt x="0" y="4"/>
                  </a:cubicBezTo>
                  <a:cubicBezTo>
                    <a:pt x="2" y="6"/>
                    <a:pt x="3" y="8"/>
                    <a:pt x="5" y="10"/>
                  </a:cubicBezTo>
                  <a:cubicBezTo>
                    <a:pt x="7" y="8"/>
                    <a:pt x="7" y="8"/>
                    <a:pt x="7" y="8"/>
                  </a:cubicBezTo>
                  <a:cubicBezTo>
                    <a:pt x="8" y="6"/>
                    <a:pt x="8" y="6"/>
                    <a:pt x="8" y="6"/>
                  </a:cubicBezTo>
                  <a:cubicBezTo>
                    <a:pt x="7" y="4"/>
                    <a:pt x="5" y="2"/>
                    <a:pt x="3" y="0"/>
                  </a:cubicBezTo>
                </a:path>
              </a:pathLst>
            </a:custGeom>
            <a:solidFill>
              <a:srgbClr val="BCBCB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4" name="Freeform 93"/>
            <p:cNvSpPr/>
            <p:nvPr/>
          </p:nvSpPr>
          <p:spPr bwMode="auto">
            <a:xfrm>
              <a:off x="3085" y="2179"/>
              <a:ext cx="142" cy="59"/>
            </a:xfrm>
            <a:custGeom>
              <a:avLst/>
              <a:gdLst>
                <a:gd name="T0" fmla="*/ 757 w 60"/>
                <a:gd name="T1" fmla="*/ 0 h 25"/>
                <a:gd name="T2" fmla="*/ 504 w 60"/>
                <a:gd name="T3" fmla="*/ 234 h 25"/>
                <a:gd name="T4" fmla="*/ 185 w 60"/>
                <a:gd name="T5" fmla="*/ 12 h 25"/>
                <a:gd name="T6" fmla="*/ 0 w 60"/>
                <a:gd name="T7" fmla="*/ 94 h 25"/>
                <a:gd name="T8" fmla="*/ 28 w 60"/>
                <a:gd name="T9" fmla="*/ 144 h 25"/>
                <a:gd name="T10" fmla="*/ 185 w 60"/>
                <a:gd name="T11" fmla="*/ 66 h 25"/>
                <a:gd name="T12" fmla="*/ 476 w 60"/>
                <a:gd name="T13" fmla="*/ 278 h 25"/>
                <a:gd name="T14" fmla="*/ 464 w 60"/>
                <a:gd name="T15" fmla="*/ 328 h 25"/>
                <a:gd name="T16" fmla="*/ 516 w 60"/>
                <a:gd name="T17" fmla="*/ 290 h 25"/>
                <a:gd name="T18" fmla="*/ 795 w 60"/>
                <a:gd name="T19" fmla="*/ 50 h 25"/>
                <a:gd name="T20" fmla="*/ 757 w 60"/>
                <a:gd name="T21" fmla="*/ 0 h 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25">
                  <a:moveTo>
                    <a:pt x="57" y="0"/>
                  </a:moveTo>
                  <a:cubicBezTo>
                    <a:pt x="51" y="7"/>
                    <a:pt x="45" y="13"/>
                    <a:pt x="38" y="18"/>
                  </a:cubicBezTo>
                  <a:cubicBezTo>
                    <a:pt x="14" y="1"/>
                    <a:pt x="14" y="1"/>
                    <a:pt x="14" y="1"/>
                  </a:cubicBezTo>
                  <a:cubicBezTo>
                    <a:pt x="0" y="7"/>
                    <a:pt x="0" y="7"/>
                    <a:pt x="0" y="7"/>
                  </a:cubicBezTo>
                  <a:cubicBezTo>
                    <a:pt x="2" y="11"/>
                    <a:pt x="2" y="11"/>
                    <a:pt x="2" y="11"/>
                  </a:cubicBezTo>
                  <a:cubicBezTo>
                    <a:pt x="14" y="5"/>
                    <a:pt x="14" y="5"/>
                    <a:pt x="14" y="5"/>
                  </a:cubicBezTo>
                  <a:cubicBezTo>
                    <a:pt x="36" y="21"/>
                    <a:pt x="36" y="21"/>
                    <a:pt x="36" y="21"/>
                  </a:cubicBezTo>
                  <a:cubicBezTo>
                    <a:pt x="35" y="25"/>
                    <a:pt x="35" y="25"/>
                    <a:pt x="35" y="25"/>
                  </a:cubicBezTo>
                  <a:cubicBezTo>
                    <a:pt x="39" y="22"/>
                    <a:pt x="39" y="22"/>
                    <a:pt x="39" y="22"/>
                  </a:cubicBezTo>
                  <a:cubicBezTo>
                    <a:pt x="46" y="17"/>
                    <a:pt x="53" y="11"/>
                    <a:pt x="60" y="4"/>
                  </a:cubicBezTo>
                  <a:cubicBezTo>
                    <a:pt x="57" y="0"/>
                    <a:pt x="57" y="0"/>
                    <a:pt x="57" y="0"/>
                  </a:cubicBezTo>
                </a:path>
              </a:pathLst>
            </a:custGeom>
            <a:solidFill>
              <a:srgbClr val="BCBEC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5" name="Freeform 94"/>
            <p:cNvSpPr/>
            <p:nvPr/>
          </p:nvSpPr>
          <p:spPr bwMode="auto">
            <a:xfrm>
              <a:off x="2729" y="1825"/>
              <a:ext cx="4" cy="8"/>
            </a:xfrm>
            <a:custGeom>
              <a:avLst/>
              <a:gdLst>
                <a:gd name="T0" fmla="*/ 16 w 2"/>
                <a:gd name="T1" fmla="*/ 0 h 3"/>
                <a:gd name="T2" fmla="*/ 0 w 2"/>
                <a:gd name="T3" fmla="*/ 21 h 3"/>
                <a:gd name="T4" fmla="*/ 0 w 2"/>
                <a:gd name="T5" fmla="*/ 56 h 3"/>
                <a:gd name="T6" fmla="*/ 16 w 2"/>
                <a:gd name="T7" fmla="*/ 21 h 3"/>
                <a:gd name="T8" fmla="*/ 16 w 2"/>
                <a:gd name="T9" fmla="*/ 0 h 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 h="3">
                  <a:moveTo>
                    <a:pt x="2" y="0"/>
                  </a:moveTo>
                  <a:cubicBezTo>
                    <a:pt x="2" y="1"/>
                    <a:pt x="1" y="1"/>
                    <a:pt x="0" y="1"/>
                  </a:cubicBezTo>
                  <a:cubicBezTo>
                    <a:pt x="0" y="2"/>
                    <a:pt x="0" y="2"/>
                    <a:pt x="0" y="3"/>
                  </a:cubicBezTo>
                  <a:cubicBezTo>
                    <a:pt x="1" y="2"/>
                    <a:pt x="1" y="1"/>
                    <a:pt x="2" y="1"/>
                  </a:cubicBezTo>
                  <a:cubicBezTo>
                    <a:pt x="2" y="1"/>
                    <a:pt x="2" y="0"/>
                    <a:pt x="2" y="0"/>
                  </a:cubicBezTo>
                </a:path>
              </a:pathLst>
            </a:custGeom>
            <a:solidFill>
              <a:srgbClr val="8B8E9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6" name="Freeform 95"/>
            <p:cNvSpPr/>
            <p:nvPr/>
          </p:nvSpPr>
          <p:spPr bwMode="auto">
            <a:xfrm>
              <a:off x="2729" y="1792"/>
              <a:ext cx="23" cy="36"/>
            </a:xfrm>
            <a:custGeom>
              <a:avLst/>
              <a:gdLst>
                <a:gd name="T0" fmla="*/ 110 w 10"/>
                <a:gd name="T1" fmla="*/ 0 h 15"/>
                <a:gd name="T2" fmla="*/ 0 w 10"/>
                <a:gd name="T3" fmla="*/ 206 h 15"/>
                <a:gd name="T4" fmla="*/ 28 w 10"/>
                <a:gd name="T5" fmla="*/ 197 h 15"/>
                <a:gd name="T6" fmla="*/ 122 w 10"/>
                <a:gd name="T7" fmla="*/ 12 h 15"/>
                <a:gd name="T8" fmla="*/ 110 w 10"/>
                <a:gd name="T9" fmla="*/ 0 h 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 h="15">
                  <a:moveTo>
                    <a:pt x="9" y="0"/>
                  </a:moveTo>
                  <a:cubicBezTo>
                    <a:pt x="6" y="5"/>
                    <a:pt x="3" y="10"/>
                    <a:pt x="0" y="15"/>
                  </a:cubicBezTo>
                  <a:cubicBezTo>
                    <a:pt x="1" y="15"/>
                    <a:pt x="2" y="15"/>
                    <a:pt x="2" y="14"/>
                  </a:cubicBezTo>
                  <a:cubicBezTo>
                    <a:pt x="4" y="10"/>
                    <a:pt x="7" y="5"/>
                    <a:pt x="10" y="1"/>
                  </a:cubicBezTo>
                  <a:cubicBezTo>
                    <a:pt x="10" y="1"/>
                    <a:pt x="10" y="0"/>
                    <a:pt x="9" y="0"/>
                  </a:cubicBezTo>
                </a:path>
              </a:pathLst>
            </a:custGeom>
            <a:solidFill>
              <a:srgbClr val="21314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7" name="Freeform 96"/>
            <p:cNvSpPr/>
            <p:nvPr/>
          </p:nvSpPr>
          <p:spPr bwMode="auto">
            <a:xfrm>
              <a:off x="3089" y="2129"/>
              <a:ext cx="95" cy="78"/>
            </a:xfrm>
            <a:custGeom>
              <a:avLst/>
              <a:gdLst>
                <a:gd name="T0" fmla="*/ 95 w 95"/>
                <a:gd name="T1" fmla="*/ 26 h 78"/>
                <a:gd name="T2" fmla="*/ 17 w 95"/>
                <a:gd name="T3" fmla="*/ 78 h 78"/>
                <a:gd name="T4" fmla="*/ 0 w 95"/>
                <a:gd name="T5" fmla="*/ 55 h 78"/>
                <a:gd name="T6" fmla="*/ 79 w 95"/>
                <a:gd name="T7" fmla="*/ 0 h 78"/>
                <a:gd name="T8" fmla="*/ 95 w 95"/>
                <a:gd name="T9" fmla="*/ 26 h 7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5" h="78">
                  <a:moveTo>
                    <a:pt x="95" y="26"/>
                  </a:moveTo>
                  <a:lnTo>
                    <a:pt x="17" y="78"/>
                  </a:lnTo>
                  <a:lnTo>
                    <a:pt x="0" y="55"/>
                  </a:lnTo>
                  <a:lnTo>
                    <a:pt x="79" y="0"/>
                  </a:lnTo>
                  <a:lnTo>
                    <a:pt x="95" y="26"/>
                  </a:lnTo>
                  <a:close/>
                </a:path>
              </a:pathLst>
            </a:custGeom>
            <a:solidFill>
              <a:srgbClr val="6D272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8" name="Freeform 101"/>
            <p:cNvSpPr/>
            <p:nvPr/>
          </p:nvSpPr>
          <p:spPr bwMode="auto">
            <a:xfrm>
              <a:off x="2859" y="1783"/>
              <a:ext cx="55" cy="31"/>
            </a:xfrm>
            <a:custGeom>
              <a:avLst/>
              <a:gdLst>
                <a:gd name="T0" fmla="*/ 258 w 23"/>
                <a:gd name="T1" fmla="*/ 0 h 13"/>
                <a:gd name="T2" fmla="*/ 148 w 23"/>
                <a:gd name="T3" fmla="*/ 29 h 13"/>
                <a:gd name="T4" fmla="*/ 0 w 23"/>
                <a:gd name="T5" fmla="*/ 176 h 13"/>
                <a:gd name="T6" fmla="*/ 316 w 23"/>
                <a:gd name="T7" fmla="*/ 0 h 13"/>
                <a:gd name="T8" fmla="*/ 258 w 23"/>
                <a:gd name="T9" fmla="*/ 0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3" h="13">
                  <a:moveTo>
                    <a:pt x="19" y="0"/>
                  </a:moveTo>
                  <a:cubicBezTo>
                    <a:pt x="17" y="0"/>
                    <a:pt x="14" y="0"/>
                    <a:pt x="11" y="2"/>
                  </a:cubicBezTo>
                  <a:cubicBezTo>
                    <a:pt x="7" y="6"/>
                    <a:pt x="3" y="9"/>
                    <a:pt x="0" y="13"/>
                  </a:cubicBezTo>
                  <a:cubicBezTo>
                    <a:pt x="6" y="8"/>
                    <a:pt x="14" y="3"/>
                    <a:pt x="23" y="0"/>
                  </a:cubicBezTo>
                  <a:cubicBezTo>
                    <a:pt x="22" y="0"/>
                    <a:pt x="20" y="0"/>
                    <a:pt x="19" y="0"/>
                  </a:cubicBezTo>
                </a:path>
              </a:pathLst>
            </a:custGeom>
            <a:solidFill>
              <a:srgbClr val="FFFDF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59" name="Freeform 103"/>
            <p:cNvSpPr/>
            <p:nvPr/>
          </p:nvSpPr>
          <p:spPr bwMode="auto">
            <a:xfrm>
              <a:off x="2831" y="1849"/>
              <a:ext cx="40" cy="26"/>
            </a:xfrm>
            <a:custGeom>
              <a:avLst/>
              <a:gdLst>
                <a:gd name="T0" fmla="*/ 12 w 17"/>
                <a:gd name="T1" fmla="*/ 0 h 11"/>
                <a:gd name="T2" fmla="*/ 0 w 17"/>
                <a:gd name="T3" fmla="*/ 28 h 11"/>
                <a:gd name="T4" fmla="*/ 193 w 17"/>
                <a:gd name="T5" fmla="*/ 144 h 11"/>
                <a:gd name="T6" fmla="*/ 221 w 17"/>
                <a:gd name="T7" fmla="*/ 106 h 11"/>
                <a:gd name="T8" fmla="*/ 12 w 17"/>
                <a:gd name="T9" fmla="*/ 0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1">
                  <a:moveTo>
                    <a:pt x="1" y="0"/>
                  </a:moveTo>
                  <a:cubicBezTo>
                    <a:pt x="1" y="0"/>
                    <a:pt x="0" y="1"/>
                    <a:pt x="0" y="2"/>
                  </a:cubicBezTo>
                  <a:cubicBezTo>
                    <a:pt x="15" y="11"/>
                    <a:pt x="15" y="11"/>
                    <a:pt x="15" y="11"/>
                  </a:cubicBezTo>
                  <a:cubicBezTo>
                    <a:pt x="16" y="10"/>
                    <a:pt x="16" y="9"/>
                    <a:pt x="17" y="8"/>
                  </a:cubicBezTo>
                  <a:cubicBezTo>
                    <a:pt x="1" y="0"/>
                    <a:pt x="1" y="0"/>
                    <a:pt x="1" y="0"/>
                  </a:cubicBezTo>
                </a:path>
              </a:pathLst>
            </a:custGeom>
            <a:solidFill>
              <a:srgbClr val="FFFCF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960437"/>
            <a:chOff x="5090665" y="1074185"/>
            <a:chExt cx="5345106" cy="1281192"/>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780071"/>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成功的软件组织应该总是能够支付满足其用户需要的软件</a:t>
              </a:r>
            </a:p>
          </p:txBody>
        </p:sp>
      </p:grpSp>
      <p:grpSp>
        <p:nvGrpSpPr>
          <p:cNvPr id="11271" name="组合 13"/>
          <p:cNvGrpSpPr/>
          <p:nvPr/>
        </p:nvGrpSpPr>
        <p:grpSpPr bwMode="auto">
          <a:xfrm>
            <a:off x="3817938" y="3019425"/>
            <a:ext cx="4008437" cy="1761748"/>
            <a:chOff x="5090665" y="2883488"/>
            <a:chExt cx="5345106" cy="2346236"/>
          </a:xfrm>
        </p:grpSpPr>
        <p:grpSp>
          <p:nvGrpSpPr>
            <p:cNvPr id="11309" name="组合 14"/>
            <p:cNvGrpSpPr/>
            <p:nvPr/>
          </p:nvGrpSpPr>
          <p:grpSpPr bwMode="auto">
            <a:xfrm>
              <a:off x="5090665" y="2883488"/>
              <a:ext cx="1182913" cy="1281192"/>
              <a:chOff x="7369556" y="1403950"/>
              <a:chExt cx="1182913" cy="1281192"/>
            </a:xfrm>
          </p:grpSpPr>
          <p:grpSp>
            <p:nvGrpSpPr>
              <p:cNvPr id="11311" name="组合 16"/>
              <p:cNvGrpSpPr/>
              <p:nvPr/>
            </p:nvGrpSpPr>
            <p:grpSpPr bwMode="auto">
              <a:xfrm>
                <a:off x="7369556" y="1403950"/>
                <a:ext cx="1182913" cy="1281192"/>
                <a:chOff x="8011886" y="1882922"/>
                <a:chExt cx="1182913" cy="1281192"/>
              </a:xfrm>
            </p:grpSpPr>
            <p:sp>
              <p:nvSpPr>
                <p:cNvPr id="19" name="椭圆 18"/>
                <p:cNvSpPr/>
                <p:nvPr/>
              </p:nvSpPr>
              <p:spPr>
                <a:xfrm>
                  <a:off x="8011886" y="2060513"/>
                  <a:ext cx="1102891" cy="1103601"/>
                </a:xfrm>
                <a:prstGeom prst="ellipse">
                  <a:avLst/>
                </a:prstGeom>
                <a:solidFill>
                  <a:srgbClr val="FEDC2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20" name="椭圆 19"/>
                <p:cNvSpPr/>
                <p:nvPr/>
              </p:nvSpPr>
              <p:spPr>
                <a:xfrm>
                  <a:off x="8767609" y="2047828"/>
                  <a:ext cx="347167" cy="348840"/>
                </a:xfrm>
                <a:prstGeom prst="ellipse">
                  <a:avLst/>
                </a:prstGeom>
                <a:solidFill>
                  <a:srgbClr val="FEDC23"/>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21" name="椭圆 20"/>
                <p:cNvSpPr/>
                <p:nvPr/>
              </p:nvSpPr>
              <p:spPr>
                <a:xfrm>
                  <a:off x="9036453" y="1882922"/>
                  <a:ext cx="158765" cy="160678"/>
                </a:xfrm>
                <a:prstGeom prst="ellipse">
                  <a:avLst/>
                </a:prstGeom>
                <a:solidFill>
                  <a:srgbClr val="FEDC2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2" name="文本框 17"/>
              <p:cNvSpPr txBox="1">
                <a:spLocks noChangeArrowheads="1"/>
              </p:cNvSpPr>
              <p:nvPr/>
            </p:nvSpPr>
            <p:spPr bwMode="auto">
              <a:xfrm>
                <a:off x="7536447" y="1807205"/>
                <a:ext cx="936194"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02</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16" name="矩形 15"/>
            <p:cNvSpPr/>
            <p:nvPr/>
          </p:nvSpPr>
          <p:spPr>
            <a:xfrm>
              <a:off x="6462399" y="3139304"/>
              <a:ext cx="3973372" cy="2090420"/>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一个开发队伍的主要产品不应该是一堆漂亮的文档，世界级的会议，伟大的口号或者几行获得普利策奖金的源代码，而应该满足不断发展的用户及其业务需要的优秀软件。</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2289115"/>
            <a:chOff x="5090665" y="1074185"/>
            <a:chExt cx="5345106" cy="3053606"/>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2750779"/>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建模是开发优秀软件的所有活动中的核心部分，其目的为了把想要得到的系统结构和行为沟通起来，为了系统的体系结构进行可视化和控制，为了更好地理解正在构造的系统，并经常揭示简化和复用的机会，同时是为了管理风险。</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90663" y="214313"/>
            <a:ext cx="7653337" cy="350837"/>
          </a:xfrm>
          <a:prstGeom prst="rect">
            <a:avLst/>
          </a:prstGeom>
          <a:solidFill>
            <a:srgbClr val="5FBCF5"/>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00025"/>
            <a:ext cx="1298575" cy="350838"/>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68" name="文本框 3"/>
          <p:cNvSpPr txBox="1">
            <a:spLocks noChangeArrowheads="1"/>
          </p:cNvSpPr>
          <p:nvPr/>
        </p:nvSpPr>
        <p:spPr bwMode="auto">
          <a:xfrm>
            <a:off x="3646488" y="214313"/>
            <a:ext cx="27765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dirty="0">
                <a:latin typeface="微软雅黑" panose="020B0503020204020204" pitchFamily="34" charset="-122"/>
                <a:ea typeface="微软雅黑" panose="020B0503020204020204" pitchFamily="34" charset="-122"/>
              </a:rPr>
              <a:t>为什么要建模？</a:t>
            </a:r>
          </a:p>
        </p:txBody>
      </p:sp>
      <p:sp>
        <p:nvSpPr>
          <p:cNvPr id="11269" name="文本框 4"/>
          <p:cNvSpPr txBox="1">
            <a:spLocks noChangeArrowheads="1"/>
          </p:cNvSpPr>
          <p:nvPr/>
        </p:nvSpPr>
        <p:spPr bwMode="auto">
          <a:xfrm>
            <a:off x="169863" y="200025"/>
            <a:ext cx="958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panose="020B0503020204020204" pitchFamily="34" charset="-122"/>
                <a:ea typeface="微软雅黑" panose="020B0503020204020204" pitchFamily="34" charset="-122"/>
              </a:rPr>
              <a:t>第一章</a:t>
            </a:r>
          </a:p>
        </p:txBody>
      </p:sp>
      <p:grpSp>
        <p:nvGrpSpPr>
          <p:cNvPr id="11270" name="组合 5"/>
          <p:cNvGrpSpPr/>
          <p:nvPr/>
        </p:nvGrpSpPr>
        <p:grpSpPr bwMode="auto">
          <a:xfrm>
            <a:off x="3817938" y="1865313"/>
            <a:ext cx="4008437" cy="1304230"/>
            <a:chOff x="5090665" y="1074185"/>
            <a:chExt cx="5345106" cy="1739801"/>
          </a:xfrm>
        </p:grpSpPr>
        <p:grpSp>
          <p:nvGrpSpPr>
            <p:cNvPr id="11316" name="组合 6"/>
            <p:cNvGrpSpPr/>
            <p:nvPr/>
          </p:nvGrpSpPr>
          <p:grpSpPr bwMode="auto">
            <a:xfrm>
              <a:off x="5090665" y="1074185"/>
              <a:ext cx="1182913" cy="1281192"/>
              <a:chOff x="7369556" y="1403950"/>
              <a:chExt cx="1182913" cy="1281192"/>
            </a:xfrm>
          </p:grpSpPr>
          <p:grpSp>
            <p:nvGrpSpPr>
              <p:cNvPr id="11318" name="组合 8"/>
              <p:cNvGrpSpPr/>
              <p:nvPr/>
            </p:nvGrpSpPr>
            <p:grpSpPr bwMode="auto">
              <a:xfrm>
                <a:off x="7369556" y="1403950"/>
                <a:ext cx="1182913" cy="1281192"/>
                <a:chOff x="8011886" y="1882922"/>
                <a:chExt cx="1182913" cy="1281192"/>
              </a:xfrm>
            </p:grpSpPr>
            <p:sp>
              <p:nvSpPr>
                <p:cNvPr id="11" name="椭圆 10"/>
                <p:cNvSpPr/>
                <p:nvPr/>
              </p:nvSpPr>
              <p:spPr>
                <a:xfrm>
                  <a:off x="8011886" y="2060807"/>
                  <a:ext cx="1102891" cy="1103307"/>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2" name="椭圆 11"/>
                <p:cNvSpPr/>
                <p:nvPr/>
              </p:nvSpPr>
              <p:spPr>
                <a:xfrm>
                  <a:off x="8767609" y="2048101"/>
                  <a:ext cx="347167" cy="349416"/>
                </a:xfrm>
                <a:prstGeom prst="ellipse">
                  <a:avLst/>
                </a:prstGeom>
                <a:solidFill>
                  <a:srgbClr val="5FBCF5"/>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sp>
              <p:nvSpPr>
                <p:cNvPr id="13" name="椭圆 12"/>
                <p:cNvSpPr/>
                <p:nvPr/>
              </p:nvSpPr>
              <p:spPr>
                <a:xfrm>
                  <a:off x="9036453" y="1882922"/>
                  <a:ext cx="158765" cy="158825"/>
                </a:xfrm>
                <a:prstGeom prst="ellipse">
                  <a:avLst/>
                </a:prstGeom>
                <a:solidFill>
                  <a:srgbClr val="5FBCF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solidFill>
                      <a:prstClr val="white"/>
                    </a:solidFill>
                  </a:endParaRPr>
                </a:p>
              </p:txBody>
            </p:sp>
          </p:grpSp>
          <p:sp>
            <p:nvSpPr>
              <p:cNvPr id="11319" name="文本框 9"/>
              <p:cNvSpPr txBox="1">
                <a:spLocks noChangeArrowheads="1"/>
              </p:cNvSpPr>
              <p:nvPr/>
            </p:nvSpPr>
            <p:spPr bwMode="auto">
              <a:xfrm>
                <a:off x="7536447" y="1807205"/>
                <a:ext cx="85636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700" b="1">
                    <a:solidFill>
                      <a:srgbClr val="FFFFFF"/>
                    </a:solidFill>
                    <a:latin typeface="微软雅黑" panose="020B0503020204020204" pitchFamily="34" charset="-122"/>
                    <a:ea typeface="微软雅黑" panose="020B0503020204020204" pitchFamily="34" charset="-122"/>
                  </a:rPr>
                  <a:t>01</a:t>
                </a:r>
                <a:endParaRPr lang="zh-CN" altLang="en-US" sz="2700" b="1">
                  <a:solidFill>
                    <a:srgbClr val="FFFFFF"/>
                  </a:solidFill>
                  <a:latin typeface="微软雅黑" panose="020B0503020204020204" pitchFamily="34" charset="-122"/>
                  <a:ea typeface="微软雅黑" panose="020B0503020204020204" pitchFamily="34" charset="-122"/>
                </a:endParaRPr>
              </a:p>
            </p:txBody>
          </p:sp>
        </p:grpSp>
        <p:sp>
          <p:nvSpPr>
            <p:cNvPr id="8" name="矩形 7"/>
            <p:cNvSpPr/>
            <p:nvPr/>
          </p:nvSpPr>
          <p:spPr>
            <a:xfrm>
              <a:off x="6462399" y="1377012"/>
              <a:ext cx="3973372" cy="1436974"/>
            </a:xfrm>
            <a:prstGeom prst="rect">
              <a:avLst/>
            </a:prstGeom>
          </p:spPr>
          <p:txBody>
            <a:bodyPr>
              <a:spAutoFit/>
            </a:bodyPr>
            <a:lstStyle/>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为什么要建模？</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一个最基本的理由是：建模为了能够更好地理解正在开发的系统。</a:t>
              </a:r>
            </a:p>
          </p:txBody>
        </p:sp>
      </p:grpSp>
      <p:grpSp>
        <p:nvGrpSpPr>
          <p:cNvPr id="11273" name="组合 29"/>
          <p:cNvGrpSpPr/>
          <p:nvPr/>
        </p:nvGrpSpPr>
        <p:grpSpPr bwMode="auto">
          <a:xfrm>
            <a:off x="1076325" y="1865313"/>
            <a:ext cx="1476375" cy="3471862"/>
            <a:chOff x="7808913" y="485776"/>
            <a:chExt cx="1046163" cy="2462213"/>
          </a:xfrm>
        </p:grpSpPr>
        <p:sp>
          <p:nvSpPr>
            <p:cNvPr id="31" name="Freeform 56"/>
            <p:cNvSpPr/>
            <p:nvPr/>
          </p:nvSpPr>
          <p:spPr bwMode="auto">
            <a:xfrm>
              <a:off x="8129512" y="2219570"/>
              <a:ext cx="439838" cy="650736"/>
            </a:xfrm>
            <a:custGeom>
              <a:avLst/>
              <a:gdLst>
                <a:gd name="T0" fmla="*/ 277 w 277"/>
                <a:gd name="T1" fmla="*/ 410 h 410"/>
                <a:gd name="T2" fmla="*/ 167 w 277"/>
                <a:gd name="T3" fmla="*/ 410 h 410"/>
                <a:gd name="T4" fmla="*/ 139 w 277"/>
                <a:gd name="T5" fmla="*/ 105 h 410"/>
                <a:gd name="T6" fmla="*/ 110 w 277"/>
                <a:gd name="T7" fmla="*/ 410 h 410"/>
                <a:gd name="T8" fmla="*/ 0 w 277"/>
                <a:gd name="T9" fmla="*/ 410 h 410"/>
                <a:gd name="T10" fmla="*/ 0 w 277"/>
                <a:gd name="T11" fmla="*/ 0 h 410"/>
                <a:gd name="T12" fmla="*/ 277 w 277"/>
                <a:gd name="T13" fmla="*/ 0 h 410"/>
                <a:gd name="T14" fmla="*/ 277 w 277"/>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410">
                  <a:moveTo>
                    <a:pt x="277" y="410"/>
                  </a:moveTo>
                  <a:lnTo>
                    <a:pt x="167" y="410"/>
                  </a:lnTo>
                  <a:lnTo>
                    <a:pt x="139" y="105"/>
                  </a:lnTo>
                  <a:lnTo>
                    <a:pt x="110" y="410"/>
                  </a:lnTo>
                  <a:lnTo>
                    <a:pt x="0" y="410"/>
                  </a:lnTo>
                  <a:lnTo>
                    <a:pt x="0" y="0"/>
                  </a:lnTo>
                  <a:lnTo>
                    <a:pt x="277" y="0"/>
                  </a:lnTo>
                  <a:lnTo>
                    <a:pt x="277" y="41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2" name="Freeform 57"/>
            <p:cNvSpPr/>
            <p:nvPr/>
          </p:nvSpPr>
          <p:spPr bwMode="auto">
            <a:xfrm>
              <a:off x="8006897" y="2765603"/>
              <a:ext cx="323973" cy="182386"/>
            </a:xfrm>
            <a:custGeom>
              <a:avLst/>
              <a:gdLst>
                <a:gd name="T0" fmla="*/ 112 w 141"/>
                <a:gd name="T1" fmla="*/ 17 h 79"/>
                <a:gd name="T2" fmla="*/ 109 w 141"/>
                <a:gd name="T3" fmla="*/ 61 h 79"/>
                <a:gd name="T4" fmla="*/ 20 w 141"/>
                <a:gd name="T5" fmla="*/ 40 h 79"/>
                <a:gd name="T6" fmla="*/ 74 w 141"/>
                <a:gd name="T7" fmla="*/ 0 h 79"/>
                <a:gd name="T8" fmla="*/ 112 w 141"/>
                <a:gd name="T9" fmla="*/ 17 h 79"/>
              </a:gdLst>
              <a:ahLst/>
              <a:cxnLst>
                <a:cxn ang="0">
                  <a:pos x="T0" y="T1"/>
                </a:cxn>
                <a:cxn ang="0">
                  <a:pos x="T2" y="T3"/>
                </a:cxn>
                <a:cxn ang="0">
                  <a:pos x="T4" y="T5"/>
                </a:cxn>
                <a:cxn ang="0">
                  <a:pos x="T6" y="T7"/>
                </a:cxn>
                <a:cxn ang="0">
                  <a:pos x="T8" y="T9"/>
                </a:cxn>
              </a:cxnLst>
              <a:rect l="0" t="0" r="r" b="b"/>
              <a:pathLst>
                <a:path w="141" h="79">
                  <a:moveTo>
                    <a:pt x="112" y="17"/>
                  </a:moveTo>
                  <a:cubicBezTo>
                    <a:pt x="130" y="36"/>
                    <a:pt x="141" y="57"/>
                    <a:pt x="109" y="61"/>
                  </a:cubicBezTo>
                  <a:cubicBezTo>
                    <a:pt x="80" y="65"/>
                    <a:pt x="0" y="79"/>
                    <a:pt x="20" y="40"/>
                  </a:cubicBezTo>
                  <a:cubicBezTo>
                    <a:pt x="39" y="3"/>
                    <a:pt x="61" y="0"/>
                    <a:pt x="74" y="0"/>
                  </a:cubicBezTo>
                  <a:cubicBezTo>
                    <a:pt x="86" y="0"/>
                    <a:pt x="102" y="7"/>
                    <a:pt x="112"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3" name="Freeform 58"/>
            <p:cNvSpPr/>
            <p:nvPr/>
          </p:nvSpPr>
          <p:spPr bwMode="auto">
            <a:xfrm>
              <a:off x="8369116" y="2765603"/>
              <a:ext cx="322849" cy="182386"/>
            </a:xfrm>
            <a:custGeom>
              <a:avLst/>
              <a:gdLst>
                <a:gd name="T0" fmla="*/ 29 w 140"/>
                <a:gd name="T1" fmla="*/ 17 h 79"/>
                <a:gd name="T2" fmla="*/ 31 w 140"/>
                <a:gd name="T3" fmla="*/ 61 h 79"/>
                <a:gd name="T4" fmla="*/ 120 w 140"/>
                <a:gd name="T5" fmla="*/ 40 h 79"/>
                <a:gd name="T6" fmla="*/ 67 w 140"/>
                <a:gd name="T7" fmla="*/ 0 h 79"/>
                <a:gd name="T8" fmla="*/ 29 w 140"/>
                <a:gd name="T9" fmla="*/ 17 h 79"/>
              </a:gdLst>
              <a:ahLst/>
              <a:cxnLst>
                <a:cxn ang="0">
                  <a:pos x="T0" y="T1"/>
                </a:cxn>
                <a:cxn ang="0">
                  <a:pos x="T2" y="T3"/>
                </a:cxn>
                <a:cxn ang="0">
                  <a:pos x="T4" y="T5"/>
                </a:cxn>
                <a:cxn ang="0">
                  <a:pos x="T6" y="T7"/>
                </a:cxn>
                <a:cxn ang="0">
                  <a:pos x="T8" y="T9"/>
                </a:cxn>
              </a:cxnLst>
              <a:rect l="0" t="0" r="r" b="b"/>
              <a:pathLst>
                <a:path w="140" h="79">
                  <a:moveTo>
                    <a:pt x="29" y="17"/>
                  </a:moveTo>
                  <a:cubicBezTo>
                    <a:pt x="10" y="36"/>
                    <a:pt x="0" y="57"/>
                    <a:pt x="31" y="61"/>
                  </a:cubicBezTo>
                  <a:cubicBezTo>
                    <a:pt x="60" y="65"/>
                    <a:pt x="140" y="79"/>
                    <a:pt x="120" y="40"/>
                  </a:cubicBezTo>
                  <a:cubicBezTo>
                    <a:pt x="101" y="3"/>
                    <a:pt x="79" y="0"/>
                    <a:pt x="67" y="0"/>
                  </a:cubicBezTo>
                  <a:cubicBezTo>
                    <a:pt x="54" y="0"/>
                    <a:pt x="38" y="7"/>
                    <a:pt x="29" y="17"/>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4" name="Rectangle 59"/>
            <p:cNvSpPr>
              <a:spLocks noChangeArrowheads="1"/>
            </p:cNvSpPr>
            <p:nvPr/>
          </p:nvSpPr>
          <p:spPr bwMode="auto">
            <a:xfrm>
              <a:off x="8218379" y="1642014"/>
              <a:ext cx="263228" cy="593318"/>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5" name="Rectangle 60"/>
            <p:cNvSpPr>
              <a:spLocks noChangeArrowheads="1"/>
            </p:cNvSpPr>
            <p:nvPr/>
          </p:nvSpPr>
          <p:spPr bwMode="auto">
            <a:xfrm>
              <a:off x="8319621" y="1654399"/>
              <a:ext cx="51746" cy="58544"/>
            </a:xfrm>
            <a:prstGeom prst="rect">
              <a:avLst/>
            </a:prstGeom>
            <a:solidFill>
              <a:srgbClr val="3A332D"/>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6" name="Freeform 61"/>
            <p:cNvSpPr/>
            <p:nvPr/>
          </p:nvSpPr>
          <p:spPr bwMode="auto">
            <a:xfrm>
              <a:off x="8276874" y="1706187"/>
              <a:ext cx="149613" cy="513383"/>
            </a:xfrm>
            <a:custGeom>
              <a:avLst/>
              <a:gdLst>
                <a:gd name="T0" fmla="*/ 34 w 94"/>
                <a:gd name="T1" fmla="*/ 0 h 323"/>
                <a:gd name="T2" fmla="*/ 0 w 94"/>
                <a:gd name="T3" fmla="*/ 268 h 323"/>
                <a:gd name="T4" fmla="*/ 48 w 94"/>
                <a:gd name="T5" fmla="*/ 323 h 323"/>
                <a:gd name="T6" fmla="*/ 94 w 94"/>
                <a:gd name="T7" fmla="*/ 267 h 323"/>
                <a:gd name="T8" fmla="*/ 52 w 94"/>
                <a:gd name="T9" fmla="*/ 0 h 323"/>
                <a:gd name="T10" fmla="*/ 34 w 94"/>
                <a:gd name="T11" fmla="*/ 0 h 323"/>
              </a:gdLst>
              <a:ahLst/>
              <a:cxnLst>
                <a:cxn ang="0">
                  <a:pos x="T0" y="T1"/>
                </a:cxn>
                <a:cxn ang="0">
                  <a:pos x="T2" y="T3"/>
                </a:cxn>
                <a:cxn ang="0">
                  <a:pos x="T4" y="T5"/>
                </a:cxn>
                <a:cxn ang="0">
                  <a:pos x="T6" y="T7"/>
                </a:cxn>
                <a:cxn ang="0">
                  <a:pos x="T8" y="T9"/>
                </a:cxn>
                <a:cxn ang="0">
                  <a:pos x="T10" y="T11"/>
                </a:cxn>
              </a:cxnLst>
              <a:rect l="0" t="0" r="r" b="b"/>
              <a:pathLst>
                <a:path w="94" h="323">
                  <a:moveTo>
                    <a:pt x="34" y="0"/>
                  </a:moveTo>
                  <a:lnTo>
                    <a:pt x="0" y="268"/>
                  </a:lnTo>
                  <a:lnTo>
                    <a:pt x="48" y="323"/>
                  </a:lnTo>
                  <a:lnTo>
                    <a:pt x="94" y="267"/>
                  </a:lnTo>
                  <a:lnTo>
                    <a:pt x="52" y="0"/>
                  </a:lnTo>
                  <a:lnTo>
                    <a:pt x="34"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7" name="Freeform 62"/>
            <p:cNvSpPr/>
            <p:nvPr/>
          </p:nvSpPr>
          <p:spPr bwMode="auto">
            <a:xfrm>
              <a:off x="7856159" y="2120497"/>
              <a:ext cx="295851" cy="284837"/>
            </a:xfrm>
            <a:custGeom>
              <a:avLst/>
              <a:gdLst>
                <a:gd name="T0" fmla="*/ 48 w 128"/>
                <a:gd name="T1" fmla="*/ 0 h 123"/>
                <a:gd name="T2" fmla="*/ 26 w 128"/>
                <a:gd name="T3" fmla="*/ 44 h 123"/>
                <a:gd name="T4" fmla="*/ 9 w 128"/>
                <a:gd name="T5" fmla="*/ 94 h 123"/>
                <a:gd name="T6" fmla="*/ 35 w 128"/>
                <a:gd name="T7" fmla="*/ 72 h 123"/>
                <a:gd name="T8" fmla="*/ 39 w 128"/>
                <a:gd name="T9" fmla="*/ 114 h 123"/>
                <a:gd name="T10" fmla="*/ 64 w 128"/>
                <a:gd name="T11" fmla="*/ 81 h 123"/>
                <a:gd name="T12" fmla="*/ 78 w 128"/>
                <a:gd name="T13" fmla="*/ 121 h 123"/>
                <a:gd name="T14" fmla="*/ 88 w 128"/>
                <a:gd name="T15" fmla="*/ 77 h 123"/>
                <a:gd name="T16" fmla="*/ 114 w 128"/>
                <a:gd name="T17" fmla="*/ 90 h 123"/>
                <a:gd name="T18" fmla="*/ 99 w 128"/>
                <a:gd name="T19" fmla="*/ 29 h 123"/>
                <a:gd name="T20" fmla="*/ 48 w 128"/>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 h="123">
                  <a:moveTo>
                    <a:pt x="48" y="0"/>
                  </a:moveTo>
                  <a:cubicBezTo>
                    <a:pt x="48" y="0"/>
                    <a:pt x="39" y="21"/>
                    <a:pt x="26" y="44"/>
                  </a:cubicBezTo>
                  <a:cubicBezTo>
                    <a:pt x="13" y="66"/>
                    <a:pt x="0" y="89"/>
                    <a:pt x="9" y="94"/>
                  </a:cubicBezTo>
                  <a:cubicBezTo>
                    <a:pt x="18" y="100"/>
                    <a:pt x="35" y="72"/>
                    <a:pt x="35" y="72"/>
                  </a:cubicBezTo>
                  <a:cubicBezTo>
                    <a:pt x="35" y="72"/>
                    <a:pt x="22" y="112"/>
                    <a:pt x="39" y="114"/>
                  </a:cubicBezTo>
                  <a:cubicBezTo>
                    <a:pt x="57" y="117"/>
                    <a:pt x="64" y="81"/>
                    <a:pt x="64" y="81"/>
                  </a:cubicBezTo>
                  <a:cubicBezTo>
                    <a:pt x="64" y="81"/>
                    <a:pt x="60" y="120"/>
                    <a:pt x="78" y="121"/>
                  </a:cubicBezTo>
                  <a:cubicBezTo>
                    <a:pt x="96" y="123"/>
                    <a:pt x="88" y="77"/>
                    <a:pt x="88" y="77"/>
                  </a:cubicBezTo>
                  <a:cubicBezTo>
                    <a:pt x="88" y="77"/>
                    <a:pt x="100" y="100"/>
                    <a:pt x="114" y="90"/>
                  </a:cubicBezTo>
                  <a:cubicBezTo>
                    <a:pt x="128" y="80"/>
                    <a:pt x="93" y="55"/>
                    <a:pt x="99" y="29"/>
                  </a:cubicBezTo>
                  <a:lnTo>
                    <a:pt x="4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8" name="Freeform 63"/>
            <p:cNvSpPr/>
            <p:nvPr/>
          </p:nvSpPr>
          <p:spPr bwMode="auto">
            <a:xfrm>
              <a:off x="7939402" y="1649895"/>
              <a:ext cx="309350" cy="548284"/>
            </a:xfrm>
            <a:custGeom>
              <a:avLst/>
              <a:gdLst>
                <a:gd name="T0" fmla="*/ 119 w 134"/>
                <a:gd name="T1" fmla="*/ 0 h 238"/>
                <a:gd name="T2" fmla="*/ 0 w 134"/>
                <a:gd name="T3" fmla="*/ 213 h 238"/>
                <a:gd name="T4" fmla="*/ 68 w 134"/>
                <a:gd name="T5" fmla="*/ 238 h 238"/>
                <a:gd name="T6" fmla="*/ 102 w 134"/>
                <a:gd name="T7" fmla="*/ 183 h 238"/>
                <a:gd name="T8" fmla="*/ 134 w 134"/>
                <a:gd name="T9" fmla="*/ 2 h 238"/>
                <a:gd name="T10" fmla="*/ 119 w 134"/>
                <a:gd name="T11" fmla="*/ 0 h 238"/>
              </a:gdLst>
              <a:ahLst/>
              <a:cxnLst>
                <a:cxn ang="0">
                  <a:pos x="T0" y="T1"/>
                </a:cxn>
                <a:cxn ang="0">
                  <a:pos x="T2" y="T3"/>
                </a:cxn>
                <a:cxn ang="0">
                  <a:pos x="T4" y="T5"/>
                </a:cxn>
                <a:cxn ang="0">
                  <a:pos x="T6" y="T7"/>
                </a:cxn>
                <a:cxn ang="0">
                  <a:pos x="T8" y="T9"/>
                </a:cxn>
                <a:cxn ang="0">
                  <a:pos x="T10" y="T11"/>
                </a:cxn>
              </a:cxnLst>
              <a:rect l="0" t="0" r="r" b="b"/>
              <a:pathLst>
                <a:path w="134" h="238">
                  <a:moveTo>
                    <a:pt x="119" y="0"/>
                  </a:moveTo>
                  <a:cubicBezTo>
                    <a:pt x="119" y="0"/>
                    <a:pt x="22" y="34"/>
                    <a:pt x="0" y="213"/>
                  </a:cubicBezTo>
                  <a:cubicBezTo>
                    <a:pt x="0" y="213"/>
                    <a:pt x="28" y="236"/>
                    <a:pt x="68" y="238"/>
                  </a:cubicBezTo>
                  <a:cubicBezTo>
                    <a:pt x="68" y="238"/>
                    <a:pt x="84" y="189"/>
                    <a:pt x="102" y="183"/>
                  </a:cubicBezTo>
                  <a:cubicBezTo>
                    <a:pt x="134" y="2"/>
                    <a:pt x="134" y="2"/>
                    <a:pt x="134" y="2"/>
                  </a:cubicBezTo>
                  <a:lnTo>
                    <a:pt x="119"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39" name="Freeform 64"/>
            <p:cNvSpPr/>
            <p:nvPr/>
          </p:nvSpPr>
          <p:spPr bwMode="auto">
            <a:xfrm>
              <a:off x="8257751" y="1649895"/>
              <a:ext cx="87743" cy="72054"/>
            </a:xfrm>
            <a:custGeom>
              <a:avLst/>
              <a:gdLst>
                <a:gd name="T0" fmla="*/ 55 w 55"/>
                <a:gd name="T1" fmla="*/ 5 h 46"/>
                <a:gd name="T2" fmla="*/ 23 w 55"/>
                <a:gd name="T3" fmla="*/ 46 h 46"/>
                <a:gd name="T4" fmla="*/ 0 w 55"/>
                <a:gd name="T5" fmla="*/ 0 h 46"/>
                <a:gd name="T6" fmla="*/ 55 w 55"/>
                <a:gd name="T7" fmla="*/ 5 h 46"/>
              </a:gdLst>
              <a:ahLst/>
              <a:cxnLst>
                <a:cxn ang="0">
                  <a:pos x="T0" y="T1"/>
                </a:cxn>
                <a:cxn ang="0">
                  <a:pos x="T2" y="T3"/>
                </a:cxn>
                <a:cxn ang="0">
                  <a:pos x="T4" y="T5"/>
                </a:cxn>
                <a:cxn ang="0">
                  <a:pos x="T6" y="T7"/>
                </a:cxn>
              </a:cxnLst>
              <a:rect l="0" t="0" r="r" b="b"/>
              <a:pathLst>
                <a:path w="55" h="46">
                  <a:moveTo>
                    <a:pt x="55" y="5"/>
                  </a:moveTo>
                  <a:lnTo>
                    <a:pt x="23" y="46"/>
                  </a:lnTo>
                  <a:lnTo>
                    <a:pt x="0" y="0"/>
                  </a:lnTo>
                  <a:lnTo>
                    <a:pt x="55"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0" name="Freeform 65"/>
            <p:cNvSpPr/>
            <p:nvPr/>
          </p:nvSpPr>
          <p:spPr bwMode="auto">
            <a:xfrm>
              <a:off x="8110388" y="1624000"/>
              <a:ext cx="173236" cy="620339"/>
            </a:xfrm>
            <a:custGeom>
              <a:avLst/>
              <a:gdLst>
                <a:gd name="T0" fmla="*/ 52 w 75"/>
                <a:gd name="T1" fmla="*/ 0 h 269"/>
                <a:gd name="T2" fmla="*/ 6 w 75"/>
                <a:gd name="T3" fmla="*/ 259 h 269"/>
                <a:gd name="T4" fmla="*/ 50 w 75"/>
                <a:gd name="T5" fmla="*/ 264 h 269"/>
                <a:gd name="T6" fmla="*/ 75 w 75"/>
                <a:gd name="T7" fmla="*/ 0 h 269"/>
                <a:gd name="T8" fmla="*/ 52 w 75"/>
                <a:gd name="T9" fmla="*/ 0 h 269"/>
              </a:gdLst>
              <a:ahLst/>
              <a:cxnLst>
                <a:cxn ang="0">
                  <a:pos x="T0" y="T1"/>
                </a:cxn>
                <a:cxn ang="0">
                  <a:pos x="T2" y="T3"/>
                </a:cxn>
                <a:cxn ang="0">
                  <a:pos x="T4" y="T5"/>
                </a:cxn>
                <a:cxn ang="0">
                  <a:pos x="T6" y="T7"/>
                </a:cxn>
                <a:cxn ang="0">
                  <a:pos x="T8" y="T9"/>
                </a:cxn>
              </a:cxnLst>
              <a:rect l="0" t="0" r="r" b="b"/>
              <a:pathLst>
                <a:path w="75" h="269">
                  <a:moveTo>
                    <a:pt x="52" y="0"/>
                  </a:moveTo>
                  <a:cubicBezTo>
                    <a:pt x="52" y="0"/>
                    <a:pt x="0" y="62"/>
                    <a:pt x="6" y="259"/>
                  </a:cubicBezTo>
                  <a:cubicBezTo>
                    <a:pt x="6" y="259"/>
                    <a:pt x="24" y="269"/>
                    <a:pt x="50" y="264"/>
                  </a:cubicBezTo>
                  <a:cubicBezTo>
                    <a:pt x="50" y="264"/>
                    <a:pt x="57" y="102"/>
                    <a:pt x="75" y="0"/>
                  </a:cubicBezTo>
                  <a:lnTo>
                    <a:pt x="52"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1" name="Freeform 66"/>
            <p:cNvSpPr/>
            <p:nvPr/>
          </p:nvSpPr>
          <p:spPr bwMode="auto">
            <a:xfrm>
              <a:off x="8543477" y="2120497"/>
              <a:ext cx="299225" cy="284837"/>
            </a:xfrm>
            <a:custGeom>
              <a:avLst/>
              <a:gdLst>
                <a:gd name="T0" fmla="*/ 81 w 129"/>
                <a:gd name="T1" fmla="*/ 0 h 123"/>
                <a:gd name="T2" fmla="*/ 103 w 129"/>
                <a:gd name="T3" fmla="*/ 44 h 123"/>
                <a:gd name="T4" fmla="*/ 120 w 129"/>
                <a:gd name="T5" fmla="*/ 94 h 123"/>
                <a:gd name="T6" fmla="*/ 93 w 129"/>
                <a:gd name="T7" fmla="*/ 72 h 123"/>
                <a:gd name="T8" fmla="*/ 89 w 129"/>
                <a:gd name="T9" fmla="*/ 114 h 123"/>
                <a:gd name="T10" fmla="*/ 65 w 129"/>
                <a:gd name="T11" fmla="*/ 81 h 123"/>
                <a:gd name="T12" fmla="*/ 51 w 129"/>
                <a:gd name="T13" fmla="*/ 121 h 123"/>
                <a:gd name="T14" fmla="*/ 40 w 129"/>
                <a:gd name="T15" fmla="*/ 77 h 123"/>
                <a:gd name="T16" fmla="*/ 15 w 129"/>
                <a:gd name="T17" fmla="*/ 90 h 123"/>
                <a:gd name="T18" fmla="*/ 29 w 129"/>
                <a:gd name="T19" fmla="*/ 29 h 123"/>
                <a:gd name="T20" fmla="*/ 81 w 129"/>
                <a:gd name="T2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3">
                  <a:moveTo>
                    <a:pt x="81" y="0"/>
                  </a:moveTo>
                  <a:cubicBezTo>
                    <a:pt x="81" y="0"/>
                    <a:pt x="90" y="21"/>
                    <a:pt x="103" y="44"/>
                  </a:cubicBezTo>
                  <a:cubicBezTo>
                    <a:pt x="116" y="66"/>
                    <a:pt x="129" y="89"/>
                    <a:pt x="120" y="94"/>
                  </a:cubicBezTo>
                  <a:cubicBezTo>
                    <a:pt x="111" y="100"/>
                    <a:pt x="93" y="72"/>
                    <a:pt x="93" y="72"/>
                  </a:cubicBezTo>
                  <a:cubicBezTo>
                    <a:pt x="93" y="72"/>
                    <a:pt x="107" y="112"/>
                    <a:pt x="89" y="114"/>
                  </a:cubicBezTo>
                  <a:cubicBezTo>
                    <a:pt x="72" y="117"/>
                    <a:pt x="65" y="81"/>
                    <a:pt x="65" y="81"/>
                  </a:cubicBezTo>
                  <a:cubicBezTo>
                    <a:pt x="65" y="81"/>
                    <a:pt x="69" y="120"/>
                    <a:pt x="51" y="121"/>
                  </a:cubicBezTo>
                  <a:cubicBezTo>
                    <a:pt x="33" y="123"/>
                    <a:pt x="40" y="77"/>
                    <a:pt x="40" y="77"/>
                  </a:cubicBezTo>
                  <a:cubicBezTo>
                    <a:pt x="40" y="77"/>
                    <a:pt x="29" y="100"/>
                    <a:pt x="15" y="90"/>
                  </a:cubicBezTo>
                  <a:cubicBezTo>
                    <a:pt x="0" y="80"/>
                    <a:pt x="35" y="55"/>
                    <a:pt x="29" y="29"/>
                  </a:cubicBezTo>
                  <a:lnTo>
                    <a:pt x="81"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2" name="Freeform 67"/>
            <p:cNvSpPr/>
            <p:nvPr/>
          </p:nvSpPr>
          <p:spPr bwMode="auto">
            <a:xfrm>
              <a:off x="8446735" y="1649895"/>
              <a:ext cx="311599" cy="548284"/>
            </a:xfrm>
            <a:custGeom>
              <a:avLst/>
              <a:gdLst>
                <a:gd name="T0" fmla="*/ 16 w 135"/>
                <a:gd name="T1" fmla="*/ 0 h 238"/>
                <a:gd name="T2" fmla="*/ 135 w 135"/>
                <a:gd name="T3" fmla="*/ 213 h 238"/>
                <a:gd name="T4" fmla="*/ 67 w 135"/>
                <a:gd name="T5" fmla="*/ 238 h 238"/>
                <a:gd name="T6" fmla="*/ 33 w 135"/>
                <a:gd name="T7" fmla="*/ 183 h 238"/>
                <a:gd name="T8" fmla="*/ 0 w 135"/>
                <a:gd name="T9" fmla="*/ 2 h 238"/>
                <a:gd name="T10" fmla="*/ 16 w 135"/>
                <a:gd name="T11" fmla="*/ 0 h 238"/>
              </a:gdLst>
              <a:ahLst/>
              <a:cxnLst>
                <a:cxn ang="0">
                  <a:pos x="T0" y="T1"/>
                </a:cxn>
                <a:cxn ang="0">
                  <a:pos x="T2" y="T3"/>
                </a:cxn>
                <a:cxn ang="0">
                  <a:pos x="T4" y="T5"/>
                </a:cxn>
                <a:cxn ang="0">
                  <a:pos x="T6" y="T7"/>
                </a:cxn>
                <a:cxn ang="0">
                  <a:pos x="T8" y="T9"/>
                </a:cxn>
                <a:cxn ang="0">
                  <a:pos x="T10" y="T11"/>
                </a:cxn>
              </a:cxnLst>
              <a:rect l="0" t="0" r="r" b="b"/>
              <a:pathLst>
                <a:path w="135" h="238">
                  <a:moveTo>
                    <a:pt x="16" y="0"/>
                  </a:moveTo>
                  <a:cubicBezTo>
                    <a:pt x="16" y="0"/>
                    <a:pt x="112" y="34"/>
                    <a:pt x="135" y="213"/>
                  </a:cubicBezTo>
                  <a:cubicBezTo>
                    <a:pt x="135" y="213"/>
                    <a:pt x="106" y="236"/>
                    <a:pt x="67" y="238"/>
                  </a:cubicBezTo>
                  <a:cubicBezTo>
                    <a:pt x="67" y="238"/>
                    <a:pt x="51" y="189"/>
                    <a:pt x="33" y="183"/>
                  </a:cubicBezTo>
                  <a:cubicBezTo>
                    <a:pt x="0" y="2"/>
                    <a:pt x="0" y="2"/>
                    <a:pt x="0" y="2"/>
                  </a:cubicBezTo>
                  <a:lnTo>
                    <a:pt x="16" y="0"/>
                  </a:lnTo>
                  <a:close/>
                </a:path>
              </a:pathLst>
            </a:custGeom>
            <a:solidFill>
              <a:srgbClr val="383735"/>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3" name="Freeform 68"/>
            <p:cNvSpPr/>
            <p:nvPr/>
          </p:nvSpPr>
          <p:spPr bwMode="auto">
            <a:xfrm>
              <a:off x="8353368" y="1649895"/>
              <a:ext cx="87743" cy="72054"/>
            </a:xfrm>
            <a:custGeom>
              <a:avLst/>
              <a:gdLst>
                <a:gd name="T0" fmla="*/ 0 w 55"/>
                <a:gd name="T1" fmla="*/ 5 h 46"/>
                <a:gd name="T2" fmla="*/ 32 w 55"/>
                <a:gd name="T3" fmla="*/ 46 h 46"/>
                <a:gd name="T4" fmla="*/ 55 w 55"/>
                <a:gd name="T5" fmla="*/ 0 h 46"/>
                <a:gd name="T6" fmla="*/ 0 w 55"/>
                <a:gd name="T7" fmla="*/ 5 h 46"/>
              </a:gdLst>
              <a:ahLst/>
              <a:cxnLst>
                <a:cxn ang="0">
                  <a:pos x="T0" y="T1"/>
                </a:cxn>
                <a:cxn ang="0">
                  <a:pos x="T2" y="T3"/>
                </a:cxn>
                <a:cxn ang="0">
                  <a:pos x="T4" y="T5"/>
                </a:cxn>
                <a:cxn ang="0">
                  <a:pos x="T6" y="T7"/>
                </a:cxn>
              </a:cxnLst>
              <a:rect l="0" t="0" r="r" b="b"/>
              <a:pathLst>
                <a:path w="55" h="46">
                  <a:moveTo>
                    <a:pt x="0" y="5"/>
                  </a:moveTo>
                  <a:lnTo>
                    <a:pt x="32" y="46"/>
                  </a:lnTo>
                  <a:lnTo>
                    <a:pt x="55" y="0"/>
                  </a:lnTo>
                  <a:lnTo>
                    <a:pt x="0" y="5"/>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4" name="Freeform 69"/>
            <p:cNvSpPr/>
            <p:nvPr/>
          </p:nvSpPr>
          <p:spPr bwMode="auto">
            <a:xfrm>
              <a:off x="8415238" y="1624000"/>
              <a:ext cx="173236" cy="620339"/>
            </a:xfrm>
            <a:custGeom>
              <a:avLst/>
              <a:gdLst>
                <a:gd name="T0" fmla="*/ 23 w 75"/>
                <a:gd name="T1" fmla="*/ 0 h 269"/>
                <a:gd name="T2" fmla="*/ 68 w 75"/>
                <a:gd name="T3" fmla="*/ 259 h 269"/>
                <a:gd name="T4" fmla="*/ 25 w 75"/>
                <a:gd name="T5" fmla="*/ 264 h 269"/>
                <a:gd name="T6" fmla="*/ 0 w 75"/>
                <a:gd name="T7" fmla="*/ 0 h 269"/>
                <a:gd name="T8" fmla="*/ 23 w 75"/>
                <a:gd name="T9" fmla="*/ 0 h 269"/>
              </a:gdLst>
              <a:ahLst/>
              <a:cxnLst>
                <a:cxn ang="0">
                  <a:pos x="T0" y="T1"/>
                </a:cxn>
                <a:cxn ang="0">
                  <a:pos x="T2" y="T3"/>
                </a:cxn>
                <a:cxn ang="0">
                  <a:pos x="T4" y="T5"/>
                </a:cxn>
                <a:cxn ang="0">
                  <a:pos x="T6" y="T7"/>
                </a:cxn>
                <a:cxn ang="0">
                  <a:pos x="T8" y="T9"/>
                </a:cxn>
              </a:cxnLst>
              <a:rect l="0" t="0" r="r" b="b"/>
              <a:pathLst>
                <a:path w="75" h="269">
                  <a:moveTo>
                    <a:pt x="23" y="0"/>
                  </a:moveTo>
                  <a:cubicBezTo>
                    <a:pt x="23" y="0"/>
                    <a:pt x="75" y="62"/>
                    <a:pt x="68" y="259"/>
                  </a:cubicBezTo>
                  <a:cubicBezTo>
                    <a:pt x="68" y="259"/>
                    <a:pt x="51" y="269"/>
                    <a:pt x="25" y="264"/>
                  </a:cubicBezTo>
                  <a:cubicBezTo>
                    <a:pt x="25" y="264"/>
                    <a:pt x="18" y="102"/>
                    <a:pt x="0" y="0"/>
                  </a:cubicBezTo>
                  <a:lnTo>
                    <a:pt x="23" y="0"/>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5" name="Freeform 70"/>
            <p:cNvSpPr/>
            <p:nvPr/>
          </p:nvSpPr>
          <p:spPr bwMode="auto">
            <a:xfrm>
              <a:off x="7844910" y="485776"/>
              <a:ext cx="1010166" cy="687888"/>
            </a:xfrm>
            <a:custGeom>
              <a:avLst/>
              <a:gdLst>
                <a:gd name="T0" fmla="*/ 14 w 438"/>
                <a:gd name="T1" fmla="*/ 295 h 297"/>
                <a:gd name="T2" fmla="*/ 10 w 438"/>
                <a:gd name="T3" fmla="*/ 192 h 297"/>
                <a:gd name="T4" fmla="*/ 22 w 438"/>
                <a:gd name="T5" fmla="*/ 134 h 297"/>
                <a:gd name="T6" fmla="*/ 31 w 438"/>
                <a:gd name="T7" fmla="*/ 145 h 297"/>
                <a:gd name="T8" fmla="*/ 119 w 438"/>
                <a:gd name="T9" fmla="*/ 52 h 297"/>
                <a:gd name="T10" fmla="*/ 116 w 438"/>
                <a:gd name="T11" fmla="*/ 73 h 297"/>
                <a:gd name="T12" fmla="*/ 296 w 438"/>
                <a:gd name="T13" fmla="*/ 15 h 297"/>
                <a:gd name="T14" fmla="*/ 285 w 438"/>
                <a:gd name="T15" fmla="*/ 40 h 297"/>
                <a:gd name="T16" fmla="*/ 363 w 438"/>
                <a:gd name="T17" fmla="*/ 48 h 297"/>
                <a:gd name="T18" fmla="*/ 348 w 438"/>
                <a:gd name="T19" fmla="*/ 69 h 297"/>
                <a:gd name="T20" fmla="*/ 422 w 438"/>
                <a:gd name="T21" fmla="*/ 115 h 297"/>
                <a:gd name="T22" fmla="*/ 407 w 438"/>
                <a:gd name="T23" fmla="*/ 137 h 297"/>
                <a:gd name="T24" fmla="*/ 438 w 438"/>
                <a:gd name="T25" fmla="*/ 171 h 297"/>
                <a:gd name="T26" fmla="*/ 412 w 438"/>
                <a:gd name="T27" fmla="*/ 229 h 297"/>
                <a:gd name="T28" fmla="*/ 399 w 438"/>
                <a:gd name="T29" fmla="*/ 297 h 297"/>
                <a:gd name="T30" fmla="*/ 14 w 438"/>
                <a:gd name="T31" fmla="*/ 29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297">
                  <a:moveTo>
                    <a:pt x="14" y="295"/>
                  </a:moveTo>
                  <a:cubicBezTo>
                    <a:pt x="14" y="295"/>
                    <a:pt x="0" y="238"/>
                    <a:pt x="10" y="192"/>
                  </a:cubicBezTo>
                  <a:cubicBezTo>
                    <a:pt x="20" y="145"/>
                    <a:pt x="23" y="154"/>
                    <a:pt x="22" y="134"/>
                  </a:cubicBezTo>
                  <a:cubicBezTo>
                    <a:pt x="22" y="134"/>
                    <a:pt x="31" y="139"/>
                    <a:pt x="31" y="145"/>
                  </a:cubicBezTo>
                  <a:cubicBezTo>
                    <a:pt x="31" y="145"/>
                    <a:pt x="56" y="67"/>
                    <a:pt x="119" y="52"/>
                  </a:cubicBezTo>
                  <a:cubicBezTo>
                    <a:pt x="119" y="52"/>
                    <a:pt x="114" y="62"/>
                    <a:pt x="116" y="73"/>
                  </a:cubicBezTo>
                  <a:cubicBezTo>
                    <a:pt x="116" y="73"/>
                    <a:pt x="173" y="0"/>
                    <a:pt x="296" y="15"/>
                  </a:cubicBezTo>
                  <a:cubicBezTo>
                    <a:pt x="296" y="15"/>
                    <a:pt x="281" y="31"/>
                    <a:pt x="285" y="40"/>
                  </a:cubicBezTo>
                  <a:cubicBezTo>
                    <a:pt x="285" y="40"/>
                    <a:pt x="342" y="31"/>
                    <a:pt x="363" y="48"/>
                  </a:cubicBezTo>
                  <a:cubicBezTo>
                    <a:pt x="363" y="48"/>
                    <a:pt x="347" y="61"/>
                    <a:pt x="348" y="69"/>
                  </a:cubicBezTo>
                  <a:cubicBezTo>
                    <a:pt x="348" y="69"/>
                    <a:pt x="393" y="67"/>
                    <a:pt x="422" y="115"/>
                  </a:cubicBezTo>
                  <a:cubicBezTo>
                    <a:pt x="422" y="115"/>
                    <a:pt x="405" y="128"/>
                    <a:pt x="407" y="137"/>
                  </a:cubicBezTo>
                  <a:cubicBezTo>
                    <a:pt x="407" y="137"/>
                    <a:pt x="432" y="147"/>
                    <a:pt x="438" y="171"/>
                  </a:cubicBezTo>
                  <a:cubicBezTo>
                    <a:pt x="438" y="171"/>
                    <a:pt x="413" y="195"/>
                    <a:pt x="412" y="229"/>
                  </a:cubicBezTo>
                  <a:cubicBezTo>
                    <a:pt x="411" y="262"/>
                    <a:pt x="401" y="295"/>
                    <a:pt x="399" y="297"/>
                  </a:cubicBezTo>
                  <a:lnTo>
                    <a:pt x="14" y="295"/>
                  </a:lnTo>
                  <a:close/>
                </a:path>
              </a:pathLst>
            </a:custGeom>
            <a:solidFill>
              <a:srgbClr val="4C453F"/>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6" name="Freeform 71"/>
            <p:cNvSpPr/>
            <p:nvPr/>
          </p:nvSpPr>
          <p:spPr bwMode="auto">
            <a:xfrm>
              <a:off x="8257751" y="779620"/>
              <a:ext cx="399341" cy="363647"/>
            </a:xfrm>
            <a:custGeom>
              <a:avLst/>
              <a:gdLst>
                <a:gd name="T0" fmla="*/ 2 w 173"/>
                <a:gd name="T1" fmla="*/ 103 h 157"/>
                <a:gd name="T2" fmla="*/ 70 w 173"/>
                <a:gd name="T3" fmla="*/ 0 h 157"/>
                <a:gd name="T4" fmla="*/ 56 w 173"/>
                <a:gd name="T5" fmla="*/ 36 h 157"/>
                <a:gd name="T6" fmla="*/ 131 w 173"/>
                <a:gd name="T7" fmla="*/ 19 h 157"/>
                <a:gd name="T8" fmla="*/ 108 w 173"/>
                <a:gd name="T9" fmla="*/ 35 h 157"/>
                <a:gd name="T10" fmla="*/ 173 w 173"/>
                <a:gd name="T11" fmla="*/ 109 h 157"/>
                <a:gd name="T12" fmla="*/ 2 w 173"/>
                <a:gd name="T13" fmla="*/ 103 h 157"/>
              </a:gdLst>
              <a:ahLst/>
              <a:cxnLst>
                <a:cxn ang="0">
                  <a:pos x="T0" y="T1"/>
                </a:cxn>
                <a:cxn ang="0">
                  <a:pos x="T2" y="T3"/>
                </a:cxn>
                <a:cxn ang="0">
                  <a:pos x="T4" y="T5"/>
                </a:cxn>
                <a:cxn ang="0">
                  <a:pos x="T6" y="T7"/>
                </a:cxn>
                <a:cxn ang="0">
                  <a:pos x="T8" y="T9"/>
                </a:cxn>
                <a:cxn ang="0">
                  <a:pos x="T10" y="T11"/>
                </a:cxn>
                <a:cxn ang="0">
                  <a:pos x="T12" y="T13"/>
                </a:cxn>
              </a:cxnLst>
              <a:rect l="0" t="0" r="r" b="b"/>
              <a:pathLst>
                <a:path w="173" h="157">
                  <a:moveTo>
                    <a:pt x="2" y="103"/>
                  </a:moveTo>
                  <a:cubicBezTo>
                    <a:pt x="2" y="103"/>
                    <a:pt x="0" y="14"/>
                    <a:pt x="70" y="0"/>
                  </a:cubicBezTo>
                  <a:cubicBezTo>
                    <a:pt x="70" y="0"/>
                    <a:pt x="53" y="29"/>
                    <a:pt x="56" y="36"/>
                  </a:cubicBezTo>
                  <a:cubicBezTo>
                    <a:pt x="56" y="36"/>
                    <a:pt x="84" y="4"/>
                    <a:pt x="131" y="19"/>
                  </a:cubicBezTo>
                  <a:cubicBezTo>
                    <a:pt x="131" y="19"/>
                    <a:pt x="110" y="24"/>
                    <a:pt x="108" y="35"/>
                  </a:cubicBezTo>
                  <a:cubicBezTo>
                    <a:pt x="108" y="35"/>
                    <a:pt x="169" y="26"/>
                    <a:pt x="173" y="109"/>
                  </a:cubicBezTo>
                  <a:cubicBezTo>
                    <a:pt x="173" y="109"/>
                    <a:pt x="51" y="157"/>
                    <a:pt x="2" y="10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7" name="Freeform 72"/>
            <p:cNvSpPr/>
            <p:nvPr/>
          </p:nvSpPr>
          <p:spPr bwMode="auto">
            <a:xfrm>
              <a:off x="7808913" y="1119624"/>
              <a:ext cx="149613" cy="222916"/>
            </a:xfrm>
            <a:custGeom>
              <a:avLst/>
              <a:gdLst>
                <a:gd name="T0" fmla="*/ 65 w 65"/>
                <a:gd name="T1" fmla="*/ 21 h 97"/>
                <a:gd name="T2" fmla="*/ 15 w 65"/>
                <a:gd name="T3" fmla="*/ 21 h 97"/>
                <a:gd name="T4" fmla="*/ 65 w 65"/>
                <a:gd name="T5" fmla="*/ 97 h 97"/>
                <a:gd name="T6" fmla="*/ 65 w 65"/>
                <a:gd name="T7" fmla="*/ 21 h 97"/>
              </a:gdLst>
              <a:ahLst/>
              <a:cxnLst>
                <a:cxn ang="0">
                  <a:pos x="T0" y="T1"/>
                </a:cxn>
                <a:cxn ang="0">
                  <a:pos x="T2" y="T3"/>
                </a:cxn>
                <a:cxn ang="0">
                  <a:pos x="T4" y="T5"/>
                </a:cxn>
                <a:cxn ang="0">
                  <a:pos x="T6" y="T7"/>
                </a:cxn>
              </a:cxnLst>
              <a:rect l="0" t="0" r="r" b="b"/>
              <a:pathLst>
                <a:path w="65" h="97">
                  <a:moveTo>
                    <a:pt x="65" y="21"/>
                  </a:moveTo>
                  <a:cubicBezTo>
                    <a:pt x="65" y="21"/>
                    <a:pt x="30" y="0"/>
                    <a:pt x="15" y="21"/>
                  </a:cubicBezTo>
                  <a:cubicBezTo>
                    <a:pt x="0" y="43"/>
                    <a:pt x="28" y="82"/>
                    <a:pt x="65" y="97"/>
                  </a:cubicBezTo>
                  <a:lnTo>
                    <a:pt x="65"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8" name="Freeform 73"/>
            <p:cNvSpPr/>
            <p:nvPr/>
          </p:nvSpPr>
          <p:spPr bwMode="auto">
            <a:xfrm>
              <a:off x="8691965" y="1119624"/>
              <a:ext cx="150737" cy="222916"/>
            </a:xfrm>
            <a:custGeom>
              <a:avLst/>
              <a:gdLst>
                <a:gd name="T0" fmla="*/ 0 w 65"/>
                <a:gd name="T1" fmla="*/ 21 h 97"/>
                <a:gd name="T2" fmla="*/ 51 w 65"/>
                <a:gd name="T3" fmla="*/ 21 h 97"/>
                <a:gd name="T4" fmla="*/ 0 w 65"/>
                <a:gd name="T5" fmla="*/ 97 h 97"/>
                <a:gd name="T6" fmla="*/ 0 w 65"/>
                <a:gd name="T7" fmla="*/ 21 h 97"/>
              </a:gdLst>
              <a:ahLst/>
              <a:cxnLst>
                <a:cxn ang="0">
                  <a:pos x="T0" y="T1"/>
                </a:cxn>
                <a:cxn ang="0">
                  <a:pos x="T2" y="T3"/>
                </a:cxn>
                <a:cxn ang="0">
                  <a:pos x="T4" y="T5"/>
                </a:cxn>
                <a:cxn ang="0">
                  <a:pos x="T6" y="T7"/>
                </a:cxn>
              </a:cxnLst>
              <a:rect l="0" t="0" r="r" b="b"/>
              <a:pathLst>
                <a:path w="65" h="97">
                  <a:moveTo>
                    <a:pt x="0" y="21"/>
                  </a:moveTo>
                  <a:cubicBezTo>
                    <a:pt x="0" y="21"/>
                    <a:pt x="36" y="0"/>
                    <a:pt x="51" y="21"/>
                  </a:cubicBezTo>
                  <a:cubicBezTo>
                    <a:pt x="65" y="43"/>
                    <a:pt x="38" y="82"/>
                    <a:pt x="0" y="97"/>
                  </a:cubicBezTo>
                  <a:lnTo>
                    <a:pt x="0" y="21"/>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49" name="Freeform 74"/>
            <p:cNvSpPr/>
            <p:nvPr/>
          </p:nvSpPr>
          <p:spPr bwMode="auto">
            <a:xfrm>
              <a:off x="7855035" y="891079"/>
              <a:ext cx="941546" cy="775704"/>
            </a:xfrm>
            <a:custGeom>
              <a:avLst/>
              <a:gdLst>
                <a:gd name="T0" fmla="*/ 389 w 408"/>
                <a:gd name="T1" fmla="*/ 194 h 336"/>
                <a:gd name="T2" fmla="*/ 371 w 408"/>
                <a:gd name="T3" fmla="*/ 118 h 336"/>
                <a:gd name="T4" fmla="*/ 346 w 408"/>
                <a:gd name="T5" fmla="*/ 44 h 336"/>
                <a:gd name="T6" fmla="*/ 204 w 408"/>
                <a:gd name="T7" fmla="*/ 61 h 336"/>
                <a:gd name="T8" fmla="*/ 62 w 408"/>
                <a:gd name="T9" fmla="*/ 44 h 336"/>
                <a:gd name="T10" fmla="*/ 37 w 408"/>
                <a:gd name="T11" fmla="*/ 118 h 336"/>
                <a:gd name="T12" fmla="*/ 19 w 408"/>
                <a:gd name="T13" fmla="*/ 194 h 336"/>
                <a:gd name="T14" fmla="*/ 204 w 408"/>
                <a:gd name="T15" fmla="*/ 336 h 336"/>
                <a:gd name="T16" fmla="*/ 389 w 408"/>
                <a:gd name="T17" fmla="*/ 1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36">
                  <a:moveTo>
                    <a:pt x="389" y="194"/>
                  </a:moveTo>
                  <a:cubicBezTo>
                    <a:pt x="379" y="175"/>
                    <a:pt x="371" y="170"/>
                    <a:pt x="371" y="118"/>
                  </a:cubicBezTo>
                  <a:cubicBezTo>
                    <a:pt x="371" y="66"/>
                    <a:pt x="346" y="44"/>
                    <a:pt x="346" y="44"/>
                  </a:cubicBezTo>
                  <a:cubicBezTo>
                    <a:pt x="287" y="0"/>
                    <a:pt x="204" y="61"/>
                    <a:pt x="204" y="61"/>
                  </a:cubicBezTo>
                  <a:cubicBezTo>
                    <a:pt x="204" y="61"/>
                    <a:pt x="121" y="0"/>
                    <a:pt x="62" y="44"/>
                  </a:cubicBezTo>
                  <a:cubicBezTo>
                    <a:pt x="62" y="44"/>
                    <a:pt x="37" y="66"/>
                    <a:pt x="37" y="118"/>
                  </a:cubicBezTo>
                  <a:cubicBezTo>
                    <a:pt x="37" y="170"/>
                    <a:pt x="29" y="175"/>
                    <a:pt x="19" y="194"/>
                  </a:cubicBezTo>
                  <a:cubicBezTo>
                    <a:pt x="10" y="214"/>
                    <a:pt x="0" y="336"/>
                    <a:pt x="204" y="336"/>
                  </a:cubicBezTo>
                  <a:cubicBezTo>
                    <a:pt x="408" y="336"/>
                    <a:pt x="399" y="214"/>
                    <a:pt x="389" y="194"/>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0" name="Oval 75"/>
            <p:cNvSpPr>
              <a:spLocks noChangeArrowheads="1"/>
            </p:cNvSpPr>
            <p:nvPr/>
          </p:nvSpPr>
          <p:spPr bwMode="auto">
            <a:xfrm>
              <a:off x="8066517" y="1236711"/>
              <a:ext cx="9111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1" name="Freeform 76"/>
            <p:cNvSpPr/>
            <p:nvPr/>
          </p:nvSpPr>
          <p:spPr bwMode="auto">
            <a:xfrm>
              <a:off x="8085640" y="1241215"/>
              <a:ext cx="43872" cy="29272"/>
            </a:xfrm>
            <a:custGeom>
              <a:avLst/>
              <a:gdLst>
                <a:gd name="T0" fmla="*/ 18 w 19"/>
                <a:gd name="T1" fmla="*/ 4 h 12"/>
                <a:gd name="T2" fmla="*/ 10 w 19"/>
                <a:gd name="T3" fmla="*/ 11 h 12"/>
                <a:gd name="T4" fmla="*/ 0 w 19"/>
                <a:gd name="T5" fmla="*/ 8 h 12"/>
                <a:gd name="T6" fmla="*/ 8 w 19"/>
                <a:gd name="T7" fmla="*/ 1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7"/>
                    <a:pt x="15" y="10"/>
                    <a:pt x="10" y="11"/>
                  </a:cubicBezTo>
                  <a:cubicBezTo>
                    <a:pt x="5" y="12"/>
                    <a:pt x="1" y="11"/>
                    <a:pt x="0" y="8"/>
                  </a:cubicBezTo>
                  <a:cubicBezTo>
                    <a:pt x="0" y="5"/>
                    <a:pt x="3" y="2"/>
                    <a:pt x="8" y="1"/>
                  </a:cubicBezTo>
                  <a:cubicBezTo>
                    <a:pt x="13" y="0"/>
                    <a:pt x="18" y="2"/>
                    <a:pt x="18"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2" name="Freeform 77"/>
            <p:cNvSpPr/>
            <p:nvPr/>
          </p:nvSpPr>
          <p:spPr bwMode="auto">
            <a:xfrm>
              <a:off x="8023770" y="1124127"/>
              <a:ext cx="177735" cy="59670"/>
            </a:xfrm>
            <a:custGeom>
              <a:avLst/>
              <a:gdLst>
                <a:gd name="T0" fmla="*/ 0 w 112"/>
                <a:gd name="T1" fmla="*/ 9 h 38"/>
                <a:gd name="T2" fmla="*/ 0 w 112"/>
                <a:gd name="T3" fmla="*/ 38 h 38"/>
                <a:gd name="T4" fmla="*/ 112 w 112"/>
                <a:gd name="T5" fmla="*/ 32 h 38"/>
                <a:gd name="T6" fmla="*/ 112 w 112"/>
                <a:gd name="T7" fmla="*/ 0 h 38"/>
                <a:gd name="T8" fmla="*/ 0 w 112"/>
                <a:gd name="T9" fmla="*/ 9 h 38"/>
              </a:gdLst>
              <a:ahLst/>
              <a:cxnLst>
                <a:cxn ang="0">
                  <a:pos x="T0" y="T1"/>
                </a:cxn>
                <a:cxn ang="0">
                  <a:pos x="T2" y="T3"/>
                </a:cxn>
                <a:cxn ang="0">
                  <a:pos x="T4" y="T5"/>
                </a:cxn>
                <a:cxn ang="0">
                  <a:pos x="T6" y="T7"/>
                </a:cxn>
                <a:cxn ang="0">
                  <a:pos x="T8" y="T9"/>
                </a:cxn>
              </a:cxnLst>
              <a:rect l="0" t="0" r="r" b="b"/>
              <a:pathLst>
                <a:path w="112" h="38">
                  <a:moveTo>
                    <a:pt x="0" y="9"/>
                  </a:moveTo>
                  <a:lnTo>
                    <a:pt x="0" y="38"/>
                  </a:lnTo>
                  <a:lnTo>
                    <a:pt x="112" y="32"/>
                  </a:lnTo>
                  <a:lnTo>
                    <a:pt x="112" y="0"/>
                  </a:lnTo>
                  <a:lnTo>
                    <a:pt x="0"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3" name="Oval 78"/>
            <p:cNvSpPr>
              <a:spLocks noChangeArrowheads="1"/>
            </p:cNvSpPr>
            <p:nvPr/>
          </p:nvSpPr>
          <p:spPr bwMode="auto">
            <a:xfrm>
              <a:off x="8475983" y="1236711"/>
              <a:ext cx="93367" cy="93445"/>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4" name="Freeform 79"/>
            <p:cNvSpPr/>
            <p:nvPr/>
          </p:nvSpPr>
          <p:spPr bwMode="auto">
            <a:xfrm>
              <a:off x="8492856" y="1241215"/>
              <a:ext cx="44996" cy="29272"/>
            </a:xfrm>
            <a:custGeom>
              <a:avLst/>
              <a:gdLst>
                <a:gd name="T0" fmla="*/ 19 w 19"/>
                <a:gd name="T1" fmla="*/ 4 h 12"/>
                <a:gd name="T2" fmla="*/ 11 w 19"/>
                <a:gd name="T3" fmla="*/ 11 h 12"/>
                <a:gd name="T4" fmla="*/ 1 w 19"/>
                <a:gd name="T5" fmla="*/ 8 h 12"/>
                <a:gd name="T6" fmla="*/ 9 w 19"/>
                <a:gd name="T7" fmla="*/ 1 h 12"/>
                <a:gd name="T8" fmla="*/ 19 w 19"/>
                <a:gd name="T9" fmla="*/ 4 h 12"/>
              </a:gdLst>
              <a:ahLst/>
              <a:cxnLst>
                <a:cxn ang="0">
                  <a:pos x="T0" y="T1"/>
                </a:cxn>
                <a:cxn ang="0">
                  <a:pos x="T2" y="T3"/>
                </a:cxn>
                <a:cxn ang="0">
                  <a:pos x="T4" y="T5"/>
                </a:cxn>
                <a:cxn ang="0">
                  <a:pos x="T6" y="T7"/>
                </a:cxn>
                <a:cxn ang="0">
                  <a:pos x="T8" y="T9"/>
                </a:cxn>
              </a:cxnLst>
              <a:rect l="0" t="0" r="r" b="b"/>
              <a:pathLst>
                <a:path w="19" h="12">
                  <a:moveTo>
                    <a:pt x="19" y="4"/>
                  </a:moveTo>
                  <a:cubicBezTo>
                    <a:pt x="19" y="7"/>
                    <a:pt x="16" y="10"/>
                    <a:pt x="11" y="11"/>
                  </a:cubicBezTo>
                  <a:cubicBezTo>
                    <a:pt x="6" y="12"/>
                    <a:pt x="1" y="11"/>
                    <a:pt x="1" y="8"/>
                  </a:cubicBezTo>
                  <a:cubicBezTo>
                    <a:pt x="0" y="5"/>
                    <a:pt x="4" y="2"/>
                    <a:pt x="9" y="1"/>
                  </a:cubicBezTo>
                  <a:cubicBezTo>
                    <a:pt x="13" y="0"/>
                    <a:pt x="18" y="2"/>
                    <a:pt x="19"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5" name="Freeform 80"/>
            <p:cNvSpPr/>
            <p:nvPr/>
          </p:nvSpPr>
          <p:spPr bwMode="auto">
            <a:xfrm>
              <a:off x="8433236" y="1124127"/>
              <a:ext cx="179985" cy="59670"/>
            </a:xfrm>
            <a:custGeom>
              <a:avLst/>
              <a:gdLst>
                <a:gd name="T0" fmla="*/ 114 w 114"/>
                <a:gd name="T1" fmla="*/ 9 h 38"/>
                <a:gd name="T2" fmla="*/ 114 w 114"/>
                <a:gd name="T3" fmla="*/ 38 h 38"/>
                <a:gd name="T4" fmla="*/ 0 w 114"/>
                <a:gd name="T5" fmla="*/ 32 h 38"/>
                <a:gd name="T6" fmla="*/ 0 w 114"/>
                <a:gd name="T7" fmla="*/ 0 h 38"/>
                <a:gd name="T8" fmla="*/ 114 w 114"/>
                <a:gd name="T9" fmla="*/ 9 h 38"/>
              </a:gdLst>
              <a:ahLst/>
              <a:cxnLst>
                <a:cxn ang="0">
                  <a:pos x="T0" y="T1"/>
                </a:cxn>
                <a:cxn ang="0">
                  <a:pos x="T2" y="T3"/>
                </a:cxn>
                <a:cxn ang="0">
                  <a:pos x="T4" y="T5"/>
                </a:cxn>
                <a:cxn ang="0">
                  <a:pos x="T6" y="T7"/>
                </a:cxn>
                <a:cxn ang="0">
                  <a:pos x="T8" y="T9"/>
                </a:cxn>
              </a:cxnLst>
              <a:rect l="0" t="0" r="r" b="b"/>
              <a:pathLst>
                <a:path w="114" h="38">
                  <a:moveTo>
                    <a:pt x="114" y="9"/>
                  </a:moveTo>
                  <a:lnTo>
                    <a:pt x="114" y="38"/>
                  </a:lnTo>
                  <a:lnTo>
                    <a:pt x="0" y="32"/>
                  </a:lnTo>
                  <a:lnTo>
                    <a:pt x="0" y="0"/>
                  </a:lnTo>
                  <a:lnTo>
                    <a:pt x="114" y="9"/>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6" name="Freeform 81"/>
            <p:cNvSpPr/>
            <p:nvPr/>
          </p:nvSpPr>
          <p:spPr bwMode="auto">
            <a:xfrm>
              <a:off x="8273500" y="1352673"/>
              <a:ext cx="122614" cy="69802"/>
            </a:xfrm>
            <a:custGeom>
              <a:avLst/>
              <a:gdLst>
                <a:gd name="T0" fmla="*/ 0 w 53"/>
                <a:gd name="T1" fmla="*/ 30 h 30"/>
                <a:gd name="T2" fmla="*/ 22 w 53"/>
                <a:gd name="T3" fmla="*/ 2 h 30"/>
                <a:gd name="T4" fmla="*/ 53 w 53"/>
                <a:gd name="T5" fmla="*/ 27 h 30"/>
                <a:gd name="T6" fmla="*/ 23 w 53"/>
                <a:gd name="T7" fmla="*/ 11 h 30"/>
                <a:gd name="T8" fmla="*/ 0 w 53"/>
                <a:gd name="T9" fmla="*/ 30 h 30"/>
              </a:gdLst>
              <a:ahLst/>
              <a:cxnLst>
                <a:cxn ang="0">
                  <a:pos x="T0" y="T1"/>
                </a:cxn>
                <a:cxn ang="0">
                  <a:pos x="T2" y="T3"/>
                </a:cxn>
                <a:cxn ang="0">
                  <a:pos x="T4" y="T5"/>
                </a:cxn>
                <a:cxn ang="0">
                  <a:pos x="T6" y="T7"/>
                </a:cxn>
                <a:cxn ang="0">
                  <a:pos x="T8" y="T9"/>
                </a:cxn>
              </a:cxnLst>
              <a:rect l="0" t="0" r="r" b="b"/>
              <a:pathLst>
                <a:path w="53" h="30">
                  <a:moveTo>
                    <a:pt x="0" y="30"/>
                  </a:moveTo>
                  <a:cubicBezTo>
                    <a:pt x="0" y="30"/>
                    <a:pt x="1" y="4"/>
                    <a:pt x="22" y="2"/>
                  </a:cubicBezTo>
                  <a:cubicBezTo>
                    <a:pt x="43" y="0"/>
                    <a:pt x="53" y="27"/>
                    <a:pt x="53" y="27"/>
                  </a:cubicBezTo>
                  <a:cubicBezTo>
                    <a:pt x="53" y="27"/>
                    <a:pt x="39" y="9"/>
                    <a:pt x="23" y="11"/>
                  </a:cubicBezTo>
                  <a:cubicBezTo>
                    <a:pt x="7" y="12"/>
                    <a:pt x="0" y="30"/>
                    <a:pt x="0"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7" name="Freeform 82"/>
            <p:cNvSpPr/>
            <p:nvPr/>
          </p:nvSpPr>
          <p:spPr bwMode="auto">
            <a:xfrm>
              <a:off x="8182382" y="1417972"/>
              <a:ext cx="368969" cy="191393"/>
            </a:xfrm>
            <a:custGeom>
              <a:avLst/>
              <a:gdLst>
                <a:gd name="T0" fmla="*/ 0 w 160"/>
                <a:gd name="T1" fmla="*/ 32 h 83"/>
                <a:gd name="T2" fmla="*/ 150 w 160"/>
                <a:gd name="T3" fmla="*/ 0 h 83"/>
                <a:gd name="T4" fmla="*/ 29 w 160"/>
                <a:gd name="T5" fmla="*/ 68 h 83"/>
                <a:gd name="T6" fmla="*/ 0 w 160"/>
                <a:gd name="T7" fmla="*/ 32 h 83"/>
              </a:gdLst>
              <a:ahLst/>
              <a:cxnLst>
                <a:cxn ang="0">
                  <a:pos x="T0" y="T1"/>
                </a:cxn>
                <a:cxn ang="0">
                  <a:pos x="T2" y="T3"/>
                </a:cxn>
                <a:cxn ang="0">
                  <a:pos x="T4" y="T5"/>
                </a:cxn>
                <a:cxn ang="0">
                  <a:pos x="T6" y="T7"/>
                </a:cxn>
              </a:cxnLst>
              <a:rect l="0" t="0" r="r" b="b"/>
              <a:pathLst>
                <a:path w="160" h="83">
                  <a:moveTo>
                    <a:pt x="0" y="32"/>
                  </a:moveTo>
                  <a:cubicBezTo>
                    <a:pt x="0" y="32"/>
                    <a:pt x="118" y="44"/>
                    <a:pt x="150" y="0"/>
                  </a:cubicBezTo>
                  <a:cubicBezTo>
                    <a:pt x="150" y="0"/>
                    <a:pt x="160" y="83"/>
                    <a:pt x="29" y="68"/>
                  </a:cubicBezTo>
                  <a:cubicBezTo>
                    <a:pt x="29" y="68"/>
                    <a:pt x="30" y="50"/>
                    <a:pt x="0" y="32"/>
                  </a:cubicBezTo>
                  <a:close/>
                </a:path>
              </a:pathLst>
            </a:custGeom>
            <a:solidFill>
              <a:srgbClr val="492020"/>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sp>
          <p:nvSpPr>
            <p:cNvPr id="58" name="Freeform 83"/>
            <p:cNvSpPr/>
            <p:nvPr/>
          </p:nvSpPr>
          <p:spPr bwMode="auto">
            <a:xfrm>
              <a:off x="8280249" y="1522675"/>
              <a:ext cx="185609" cy="61922"/>
            </a:xfrm>
            <a:custGeom>
              <a:avLst/>
              <a:gdLst>
                <a:gd name="T0" fmla="*/ 80 w 80"/>
                <a:gd name="T1" fmla="*/ 10 h 27"/>
                <a:gd name="T2" fmla="*/ 27 w 80"/>
                <a:gd name="T3" fmla="*/ 1 h 27"/>
                <a:gd name="T4" fmla="*/ 1 w 80"/>
                <a:gd name="T5" fmla="*/ 24 h 27"/>
                <a:gd name="T6" fmla="*/ 80 w 80"/>
                <a:gd name="T7" fmla="*/ 10 h 27"/>
              </a:gdLst>
              <a:ahLst/>
              <a:cxnLst>
                <a:cxn ang="0">
                  <a:pos x="T0" y="T1"/>
                </a:cxn>
                <a:cxn ang="0">
                  <a:pos x="T2" y="T3"/>
                </a:cxn>
                <a:cxn ang="0">
                  <a:pos x="T4" y="T5"/>
                </a:cxn>
                <a:cxn ang="0">
                  <a:pos x="T6" y="T7"/>
                </a:cxn>
              </a:cxnLst>
              <a:rect l="0" t="0" r="r" b="b"/>
              <a:pathLst>
                <a:path w="80" h="27">
                  <a:moveTo>
                    <a:pt x="80" y="10"/>
                  </a:moveTo>
                  <a:cubicBezTo>
                    <a:pt x="63" y="1"/>
                    <a:pt x="47" y="0"/>
                    <a:pt x="27" y="1"/>
                  </a:cubicBezTo>
                  <a:cubicBezTo>
                    <a:pt x="3" y="2"/>
                    <a:pt x="0" y="13"/>
                    <a:pt x="1" y="24"/>
                  </a:cubicBezTo>
                  <a:cubicBezTo>
                    <a:pt x="40" y="27"/>
                    <a:pt x="64" y="20"/>
                    <a:pt x="80" y="10"/>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zh-CN" altLang="en-US" sz="1350">
                <a:solidFill>
                  <a:prstClr val="black"/>
                </a:solidFill>
                <a:latin typeface="+mn-lt"/>
                <a:ea typeface="+mn-ea"/>
              </a:endParaRPr>
            </a:p>
          </p:txBody>
        </p:sp>
      </p:grpSp>
      <p:sp>
        <p:nvSpPr>
          <p:cNvPr id="4" name="文本框 3"/>
          <p:cNvSpPr txBox="1"/>
          <p:nvPr/>
        </p:nvSpPr>
        <p:spPr>
          <a:xfrm>
            <a:off x="4384675" y="3893344"/>
            <a:ext cx="4110421" cy="369332"/>
          </a:xfrm>
          <a:prstGeom prst="rect">
            <a:avLst/>
          </a:prstGeom>
          <a:noFill/>
        </p:spPr>
        <p:txBody>
          <a:bodyPr wrap="none" rtlCol="0">
            <a:spAutoFit/>
          </a:bodyPr>
          <a:lstStyle/>
          <a:p>
            <a:r>
              <a:rPr kumimoji="1" lang="zh-CN" altLang="en-US" dirty="0"/>
              <a:t>系统越大，越复杂，建模的重要性越大</a:t>
            </a:r>
          </a:p>
        </p:txBody>
      </p:sp>
    </p:spTree>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微软雅黑">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76200">
          <a:solidFill>
            <a:srgbClr val="40404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TotalTime>
  <Words>4817</Words>
  <Application>Microsoft Office PowerPoint</Application>
  <PresentationFormat>全屏显示(4:3)</PresentationFormat>
  <Paragraphs>730</Paragraphs>
  <Slides>61</Slides>
  <Notes>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61</vt:i4>
      </vt:variant>
    </vt:vector>
  </HeadingPairs>
  <TitlesOfParts>
    <vt:vector size="69" baseType="lpstr">
      <vt:lpstr>宋体</vt:lpstr>
      <vt:lpstr>微软雅黑</vt:lpstr>
      <vt:lpstr>Arial</vt:lpstr>
      <vt:lpstr>Calibri</vt:lpstr>
      <vt:lpstr>Calibri Light</vt:lpstr>
      <vt:lpstr>Impact</vt:lpstr>
      <vt:lpstr>Tahoma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topppt.cn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林 鑫</cp:lastModifiedBy>
  <cp:revision>95</cp:revision>
  <dcterms:created xsi:type="dcterms:W3CDTF">2015-08-09T00:20:00Z</dcterms:created>
  <dcterms:modified xsi:type="dcterms:W3CDTF">2018-10-19T07:22:29Z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2052-11.1.0.7849</vt:lpwstr>
  </property>
</Properties>
</file>

<file path=docProps/thumbnail.jpeg>
</file>